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47"/>
  </p:notesMasterIdLst>
  <p:handoutMasterIdLst>
    <p:handoutMasterId r:id="rId48"/>
  </p:handoutMasterIdLst>
  <p:sldIdLst>
    <p:sldId id="257" r:id="rId3"/>
    <p:sldId id="258" r:id="rId4"/>
    <p:sldId id="259" r:id="rId5"/>
    <p:sldId id="420" r:id="rId6"/>
    <p:sldId id="429" r:id="rId7"/>
    <p:sldId id="428" r:id="rId8"/>
    <p:sldId id="260" r:id="rId9"/>
    <p:sldId id="269" r:id="rId10"/>
    <p:sldId id="282" r:id="rId11"/>
    <p:sldId id="431" r:id="rId12"/>
    <p:sldId id="433" r:id="rId13"/>
    <p:sldId id="432" r:id="rId14"/>
    <p:sldId id="435" r:id="rId15"/>
    <p:sldId id="436" r:id="rId16"/>
    <p:sldId id="403" r:id="rId17"/>
    <p:sldId id="421" r:id="rId18"/>
    <p:sldId id="399" r:id="rId19"/>
    <p:sldId id="422" r:id="rId20"/>
    <p:sldId id="400" r:id="rId21"/>
    <p:sldId id="404" r:id="rId22"/>
    <p:sldId id="405" r:id="rId23"/>
    <p:sldId id="407" r:id="rId24"/>
    <p:sldId id="408" r:id="rId25"/>
    <p:sldId id="409" r:id="rId26"/>
    <p:sldId id="430" r:id="rId27"/>
    <p:sldId id="401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396" r:id="rId38"/>
    <p:sldId id="437" r:id="rId39"/>
    <p:sldId id="439" r:id="rId40"/>
    <p:sldId id="440" r:id="rId41"/>
    <p:sldId id="441" r:id="rId42"/>
    <p:sldId id="426" r:id="rId43"/>
    <p:sldId id="425" r:id="rId44"/>
    <p:sldId id="427" r:id="rId45"/>
    <p:sldId id="293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2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02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3009"/>
    <a:srgbClr val="D56464"/>
    <a:srgbClr val="FE0000"/>
    <a:srgbClr val="E91F15"/>
    <a:srgbClr val="404040"/>
    <a:srgbClr val="005DA2"/>
    <a:srgbClr val="584B3F"/>
    <a:srgbClr val="76675D"/>
    <a:srgbClr val="9C7F7B"/>
    <a:srgbClr val="DCD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4217" autoAdjust="0"/>
  </p:normalViewPr>
  <p:slideViewPr>
    <p:cSldViewPr>
      <p:cViewPr varScale="1">
        <p:scale>
          <a:sx n="132" d="100"/>
          <a:sy n="132" d="100"/>
        </p:scale>
        <p:origin x="960" y="120"/>
      </p:cViewPr>
      <p:guideLst>
        <p:guide orient="horz" pos="1802"/>
        <p:guide pos="3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3202"/>
        <p:guide pos="21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82F6DA-6B9C-45F6-B158-74ADFA32A52F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89281F-C218-421F-A701-5769B3529411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外汇</a:t>
          </a:r>
        </a:p>
      </dgm:t>
    </dgm:pt>
    <dgm:pt modelId="{A7B4A006-404A-45BE-AF3C-2FB76277FCE4}" type="parTrans" cxnId="{2711419E-F88F-4660-AA06-E1974A13871A}">
      <dgm:prSet/>
      <dgm:spPr/>
      <dgm:t>
        <a:bodyPr/>
        <a:lstStyle/>
        <a:p>
          <a:endParaRPr lang="zh-CN" altLang="en-US"/>
        </a:p>
      </dgm:t>
    </dgm:pt>
    <dgm:pt modelId="{7EAFB2BE-1C93-4453-B66A-DAEB34E370A9}" type="sibTrans" cxnId="{2711419E-F88F-4660-AA06-E1974A13871A}">
      <dgm:prSet/>
      <dgm:spPr/>
      <dgm:t>
        <a:bodyPr/>
        <a:lstStyle/>
        <a:p>
          <a:endParaRPr lang="zh-CN" altLang="en-US"/>
        </a:p>
      </dgm:t>
    </dgm:pt>
    <dgm:pt modelId="{1BAF4C96-AE1C-458D-9197-77E63D83CCE0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债券</a:t>
          </a:r>
        </a:p>
      </dgm:t>
    </dgm:pt>
    <dgm:pt modelId="{2D78CE2D-CE43-4FBB-9B60-DCCCE0EB4C6D}" type="parTrans" cxnId="{D706F2C0-C911-4EAC-98E0-6F3E17F41520}">
      <dgm:prSet/>
      <dgm:spPr/>
      <dgm:t>
        <a:bodyPr/>
        <a:lstStyle/>
        <a:p>
          <a:endParaRPr lang="zh-CN" altLang="en-US"/>
        </a:p>
      </dgm:t>
    </dgm:pt>
    <dgm:pt modelId="{232D300C-E4F7-4F33-A230-0D49DD3BCF6E}" type="sibTrans" cxnId="{D706F2C0-C911-4EAC-98E0-6F3E17F41520}">
      <dgm:prSet/>
      <dgm:spPr/>
      <dgm:t>
        <a:bodyPr/>
        <a:lstStyle/>
        <a:p>
          <a:endParaRPr lang="zh-CN" altLang="en-US"/>
        </a:p>
      </dgm:t>
    </dgm:pt>
    <dgm:pt modelId="{9E44E000-25C3-455C-89DA-D509694EB0E3}">
      <dgm:prSet phldrT="[文本]"/>
      <dgm:spPr>
        <a:solidFill>
          <a:srgbClr val="FE0000"/>
        </a:solidFill>
      </dgm:spPr>
      <dgm:t>
        <a:bodyPr/>
        <a:lstStyle/>
        <a:p>
          <a:r>
            <a:rPr lang="zh-CN" altLang="en-US" dirty="0"/>
            <a:t>股票</a:t>
          </a:r>
        </a:p>
      </dgm:t>
    </dgm:pt>
    <dgm:pt modelId="{7281A5F2-C726-42BD-B27A-25F2775A1854}" type="parTrans" cxnId="{DB6FFC8C-3424-487F-B011-76C3933913C4}">
      <dgm:prSet/>
      <dgm:spPr/>
      <dgm:t>
        <a:bodyPr/>
        <a:lstStyle/>
        <a:p>
          <a:endParaRPr lang="zh-CN" altLang="en-US"/>
        </a:p>
      </dgm:t>
    </dgm:pt>
    <dgm:pt modelId="{ACEF6A75-7AF6-475C-9F85-0C35C288A375}" type="sibTrans" cxnId="{DB6FFC8C-3424-487F-B011-76C3933913C4}">
      <dgm:prSet/>
      <dgm:spPr/>
      <dgm:t>
        <a:bodyPr/>
        <a:lstStyle/>
        <a:p>
          <a:endParaRPr lang="zh-CN" altLang="en-US"/>
        </a:p>
      </dgm:t>
    </dgm:pt>
    <dgm:pt modelId="{0725D94B-C82F-4852-9DD2-121CF004C0AB}">
      <dgm:prSet phldrT="[文本]"/>
      <dgm:spPr>
        <a:solidFill>
          <a:srgbClr val="3574B2"/>
        </a:solidFill>
      </dgm:spPr>
      <dgm:t>
        <a:bodyPr/>
        <a:lstStyle/>
        <a:p>
          <a:endParaRPr lang="zh-CN" altLang="en-US"/>
        </a:p>
      </dgm:t>
    </dgm:pt>
    <dgm:pt modelId="{048A1212-5361-4C7F-9CF8-D0066AFE38AB}" type="parTrans" cxnId="{40629295-799D-4C34-A884-2B921A710923}">
      <dgm:prSet/>
      <dgm:spPr/>
      <dgm:t>
        <a:bodyPr/>
        <a:lstStyle/>
        <a:p>
          <a:endParaRPr lang="zh-CN" altLang="en-US"/>
        </a:p>
      </dgm:t>
    </dgm:pt>
    <dgm:pt modelId="{320E747A-010E-4C7B-BCC3-EC4CABC773E0}" type="sibTrans" cxnId="{40629295-799D-4C34-A884-2B921A710923}">
      <dgm:prSet/>
      <dgm:spPr/>
      <dgm:t>
        <a:bodyPr/>
        <a:lstStyle/>
        <a:p>
          <a:endParaRPr lang="zh-CN" altLang="en-US"/>
        </a:p>
      </dgm:t>
    </dgm:pt>
    <dgm:pt modelId="{677D1A50-9211-4ABB-9C27-3263DF24F549}" type="pres">
      <dgm:prSet presAssocID="{4682F6DA-6B9C-45F6-B158-74ADFA32A52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921336D-A79D-47F2-94BC-BADF1CB202CE}" type="pres">
      <dgm:prSet presAssocID="{EC89281F-C218-421F-A701-5769B3529411}" presName="gear1" presStyleLbl="node1" presStyleIdx="0" presStyleCnt="3">
        <dgm:presLayoutVars>
          <dgm:chMax val="1"/>
          <dgm:bulletEnabled val="1"/>
        </dgm:presLayoutVars>
      </dgm:prSet>
      <dgm:spPr/>
    </dgm:pt>
    <dgm:pt modelId="{5DCAD3C9-EF04-42ED-B561-6501C4B543BF}" type="pres">
      <dgm:prSet presAssocID="{EC89281F-C218-421F-A701-5769B3529411}" presName="gear1srcNode" presStyleLbl="node1" presStyleIdx="0" presStyleCnt="3"/>
      <dgm:spPr/>
    </dgm:pt>
    <dgm:pt modelId="{927D2FEC-235F-4CF7-84F1-E80B94EE072B}" type="pres">
      <dgm:prSet presAssocID="{EC89281F-C218-421F-A701-5769B3529411}" presName="gear1dstNode" presStyleLbl="node1" presStyleIdx="0" presStyleCnt="3"/>
      <dgm:spPr/>
    </dgm:pt>
    <dgm:pt modelId="{ECE1A34E-D0BB-432A-B855-9012A5F4810C}" type="pres">
      <dgm:prSet presAssocID="{1BAF4C96-AE1C-458D-9197-77E63D83CCE0}" presName="gear2" presStyleLbl="node1" presStyleIdx="1" presStyleCnt="3">
        <dgm:presLayoutVars>
          <dgm:chMax val="1"/>
          <dgm:bulletEnabled val="1"/>
        </dgm:presLayoutVars>
      </dgm:prSet>
      <dgm:spPr/>
    </dgm:pt>
    <dgm:pt modelId="{8E3D60C8-E0AC-4525-93EB-0CF187B67091}" type="pres">
      <dgm:prSet presAssocID="{1BAF4C96-AE1C-458D-9197-77E63D83CCE0}" presName="gear2srcNode" presStyleLbl="node1" presStyleIdx="1" presStyleCnt="3"/>
      <dgm:spPr/>
    </dgm:pt>
    <dgm:pt modelId="{218DB070-961B-456B-930F-9D3E6DCB06B2}" type="pres">
      <dgm:prSet presAssocID="{1BAF4C96-AE1C-458D-9197-77E63D83CCE0}" presName="gear2dstNode" presStyleLbl="node1" presStyleIdx="1" presStyleCnt="3"/>
      <dgm:spPr/>
    </dgm:pt>
    <dgm:pt modelId="{5E6FD5D7-6A3F-4213-86E2-7400E046EA33}" type="pres">
      <dgm:prSet presAssocID="{9E44E000-25C3-455C-89DA-D509694EB0E3}" presName="gear3" presStyleLbl="node1" presStyleIdx="2" presStyleCnt="3" custScaleX="87035" custScaleY="85084" custLinFactNeighborX="2423" custLinFactNeighborY="4367"/>
      <dgm:spPr/>
    </dgm:pt>
    <dgm:pt modelId="{6AA91819-C5E1-4FA5-AC2F-825A0359FAF0}" type="pres">
      <dgm:prSet presAssocID="{9E44E000-25C3-455C-89DA-D509694EB0E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9DCECCF-F066-47AC-9368-44CB3E9B5370}" type="pres">
      <dgm:prSet presAssocID="{9E44E000-25C3-455C-89DA-D509694EB0E3}" presName="gear3srcNode" presStyleLbl="node1" presStyleIdx="2" presStyleCnt="3"/>
      <dgm:spPr/>
    </dgm:pt>
    <dgm:pt modelId="{73600855-8D7E-4E7F-AC70-65366761870B}" type="pres">
      <dgm:prSet presAssocID="{9E44E000-25C3-455C-89DA-D509694EB0E3}" presName="gear3dstNode" presStyleLbl="node1" presStyleIdx="2" presStyleCnt="3"/>
      <dgm:spPr/>
    </dgm:pt>
    <dgm:pt modelId="{7A88828B-A16A-4529-8CFF-9E5E439766C3}" type="pres">
      <dgm:prSet presAssocID="{7EAFB2BE-1C93-4453-B66A-DAEB34E370A9}" presName="connector1" presStyleLbl="sibTrans2D1" presStyleIdx="0" presStyleCnt="3" custScaleX="81592" custScaleY="83047" custLinFactNeighborX="10125" custLinFactNeighborY="-7011"/>
      <dgm:spPr/>
    </dgm:pt>
    <dgm:pt modelId="{CEAA35A5-8B5F-4F89-BAAB-C1C26A5C9FD4}" type="pres">
      <dgm:prSet presAssocID="{232D300C-E4F7-4F33-A230-0D49DD3BCF6E}" presName="connector2" presStyleLbl="sibTrans2D1" presStyleIdx="1" presStyleCnt="3"/>
      <dgm:spPr/>
    </dgm:pt>
    <dgm:pt modelId="{0D21389F-020D-440F-81FC-888EFC7CB49C}" type="pres">
      <dgm:prSet presAssocID="{ACEF6A75-7AF6-475C-9F85-0C35C288A375}" presName="connector3" presStyleLbl="sibTrans2D1" presStyleIdx="2" presStyleCnt="3" custAng="344966" custScaleX="115252" custLinFactNeighborX="16203" custLinFactNeighborY="9441"/>
      <dgm:spPr/>
    </dgm:pt>
  </dgm:ptLst>
  <dgm:cxnLst>
    <dgm:cxn modelId="{BDCCDE02-C1BC-4FF2-A6B1-12A7ED06910A}" type="presOf" srcId="{9E44E000-25C3-455C-89DA-D509694EB0E3}" destId="{5E6FD5D7-6A3F-4213-86E2-7400E046EA33}" srcOrd="0" destOrd="0" presId="urn:microsoft.com/office/officeart/2005/8/layout/gear1"/>
    <dgm:cxn modelId="{D37E672B-92A0-4638-99E8-33A8D430A28C}" type="presOf" srcId="{9E44E000-25C3-455C-89DA-D509694EB0E3}" destId="{C9DCECCF-F066-47AC-9368-44CB3E9B5370}" srcOrd="2" destOrd="0" presId="urn:microsoft.com/office/officeart/2005/8/layout/gear1"/>
    <dgm:cxn modelId="{A6C71A3E-64BD-4310-9279-278EECC5A9D9}" type="presOf" srcId="{1BAF4C96-AE1C-458D-9197-77E63D83CCE0}" destId="{ECE1A34E-D0BB-432A-B855-9012A5F4810C}" srcOrd="0" destOrd="0" presId="urn:microsoft.com/office/officeart/2005/8/layout/gear1"/>
    <dgm:cxn modelId="{8B2CA246-1AF5-4B13-9816-8C4F02016677}" type="presOf" srcId="{232D300C-E4F7-4F33-A230-0D49DD3BCF6E}" destId="{CEAA35A5-8B5F-4F89-BAAB-C1C26A5C9FD4}" srcOrd="0" destOrd="0" presId="urn:microsoft.com/office/officeart/2005/8/layout/gear1"/>
    <dgm:cxn modelId="{53EBBA54-95DC-4BE6-9322-C8A2DF847EC9}" type="presOf" srcId="{9E44E000-25C3-455C-89DA-D509694EB0E3}" destId="{6AA91819-C5E1-4FA5-AC2F-825A0359FAF0}" srcOrd="1" destOrd="0" presId="urn:microsoft.com/office/officeart/2005/8/layout/gear1"/>
    <dgm:cxn modelId="{8ED62577-7571-4FFA-B265-A142C19DED43}" type="presOf" srcId="{EC89281F-C218-421F-A701-5769B3529411}" destId="{5DCAD3C9-EF04-42ED-B561-6501C4B543BF}" srcOrd="1" destOrd="0" presId="urn:microsoft.com/office/officeart/2005/8/layout/gear1"/>
    <dgm:cxn modelId="{DB6FFC8C-3424-487F-B011-76C3933913C4}" srcId="{4682F6DA-6B9C-45F6-B158-74ADFA32A52F}" destId="{9E44E000-25C3-455C-89DA-D509694EB0E3}" srcOrd="2" destOrd="0" parTransId="{7281A5F2-C726-42BD-B27A-25F2775A1854}" sibTransId="{ACEF6A75-7AF6-475C-9F85-0C35C288A375}"/>
    <dgm:cxn modelId="{2644038D-55B0-4939-A007-D30468AA197F}" type="presOf" srcId="{4682F6DA-6B9C-45F6-B158-74ADFA32A52F}" destId="{677D1A50-9211-4ABB-9C27-3263DF24F549}" srcOrd="0" destOrd="0" presId="urn:microsoft.com/office/officeart/2005/8/layout/gear1"/>
    <dgm:cxn modelId="{9790E294-E7EA-47C6-8091-7732DD0697B7}" type="presOf" srcId="{1BAF4C96-AE1C-458D-9197-77E63D83CCE0}" destId="{8E3D60C8-E0AC-4525-93EB-0CF187B67091}" srcOrd="1" destOrd="0" presId="urn:microsoft.com/office/officeart/2005/8/layout/gear1"/>
    <dgm:cxn modelId="{40629295-799D-4C34-A884-2B921A710923}" srcId="{4682F6DA-6B9C-45F6-B158-74ADFA32A52F}" destId="{0725D94B-C82F-4852-9DD2-121CF004C0AB}" srcOrd="3" destOrd="0" parTransId="{048A1212-5361-4C7F-9CF8-D0066AFE38AB}" sibTransId="{320E747A-010E-4C7B-BCC3-EC4CABC773E0}"/>
    <dgm:cxn modelId="{DF86999A-264B-4B6F-B422-163510F0D783}" type="presOf" srcId="{1BAF4C96-AE1C-458D-9197-77E63D83CCE0}" destId="{218DB070-961B-456B-930F-9D3E6DCB06B2}" srcOrd="2" destOrd="0" presId="urn:microsoft.com/office/officeart/2005/8/layout/gear1"/>
    <dgm:cxn modelId="{2711419E-F88F-4660-AA06-E1974A13871A}" srcId="{4682F6DA-6B9C-45F6-B158-74ADFA32A52F}" destId="{EC89281F-C218-421F-A701-5769B3529411}" srcOrd="0" destOrd="0" parTransId="{A7B4A006-404A-45BE-AF3C-2FB76277FCE4}" sibTransId="{7EAFB2BE-1C93-4453-B66A-DAEB34E370A9}"/>
    <dgm:cxn modelId="{3B4929BB-AAAB-4D4F-BA07-95D1EDEB41FB}" type="presOf" srcId="{9E44E000-25C3-455C-89DA-D509694EB0E3}" destId="{73600855-8D7E-4E7F-AC70-65366761870B}" srcOrd="3" destOrd="0" presId="urn:microsoft.com/office/officeart/2005/8/layout/gear1"/>
    <dgm:cxn modelId="{D706F2C0-C911-4EAC-98E0-6F3E17F41520}" srcId="{4682F6DA-6B9C-45F6-B158-74ADFA32A52F}" destId="{1BAF4C96-AE1C-458D-9197-77E63D83CCE0}" srcOrd="1" destOrd="0" parTransId="{2D78CE2D-CE43-4FBB-9B60-DCCCE0EB4C6D}" sibTransId="{232D300C-E4F7-4F33-A230-0D49DD3BCF6E}"/>
    <dgm:cxn modelId="{ECC635CD-2A4C-4081-A7B0-30E64CD065F2}" type="presOf" srcId="{EC89281F-C218-421F-A701-5769B3529411}" destId="{6921336D-A79D-47F2-94BC-BADF1CB202CE}" srcOrd="0" destOrd="0" presId="urn:microsoft.com/office/officeart/2005/8/layout/gear1"/>
    <dgm:cxn modelId="{1A2CCFDC-0D3E-46E9-9D13-6BBFC04E2DCE}" type="presOf" srcId="{ACEF6A75-7AF6-475C-9F85-0C35C288A375}" destId="{0D21389F-020D-440F-81FC-888EFC7CB49C}" srcOrd="0" destOrd="0" presId="urn:microsoft.com/office/officeart/2005/8/layout/gear1"/>
    <dgm:cxn modelId="{00470ADD-1ED1-4399-BD37-88422D9C8940}" type="presOf" srcId="{EC89281F-C218-421F-A701-5769B3529411}" destId="{927D2FEC-235F-4CF7-84F1-E80B94EE072B}" srcOrd="2" destOrd="0" presId="urn:microsoft.com/office/officeart/2005/8/layout/gear1"/>
    <dgm:cxn modelId="{D10ACCF1-0E3A-45C4-A668-09658D57F4DA}" type="presOf" srcId="{7EAFB2BE-1C93-4453-B66A-DAEB34E370A9}" destId="{7A88828B-A16A-4529-8CFF-9E5E439766C3}" srcOrd="0" destOrd="0" presId="urn:microsoft.com/office/officeart/2005/8/layout/gear1"/>
    <dgm:cxn modelId="{BACE468B-19EE-4C29-AB14-75004176B2FE}" type="presParOf" srcId="{677D1A50-9211-4ABB-9C27-3263DF24F549}" destId="{6921336D-A79D-47F2-94BC-BADF1CB202CE}" srcOrd="0" destOrd="0" presId="urn:microsoft.com/office/officeart/2005/8/layout/gear1"/>
    <dgm:cxn modelId="{DAC2A780-F77F-47A2-9DB5-D6A9BE92146B}" type="presParOf" srcId="{677D1A50-9211-4ABB-9C27-3263DF24F549}" destId="{5DCAD3C9-EF04-42ED-B561-6501C4B543BF}" srcOrd="1" destOrd="0" presId="urn:microsoft.com/office/officeart/2005/8/layout/gear1"/>
    <dgm:cxn modelId="{C6519BBA-B6F2-4184-9636-B42390ECF4A0}" type="presParOf" srcId="{677D1A50-9211-4ABB-9C27-3263DF24F549}" destId="{927D2FEC-235F-4CF7-84F1-E80B94EE072B}" srcOrd="2" destOrd="0" presId="urn:microsoft.com/office/officeart/2005/8/layout/gear1"/>
    <dgm:cxn modelId="{0D1EDB3C-3762-46FE-85AF-E926FA1AFC5C}" type="presParOf" srcId="{677D1A50-9211-4ABB-9C27-3263DF24F549}" destId="{ECE1A34E-D0BB-432A-B855-9012A5F4810C}" srcOrd="3" destOrd="0" presId="urn:microsoft.com/office/officeart/2005/8/layout/gear1"/>
    <dgm:cxn modelId="{F2B4C18E-3362-4BE9-B2B7-7BF35216A963}" type="presParOf" srcId="{677D1A50-9211-4ABB-9C27-3263DF24F549}" destId="{8E3D60C8-E0AC-4525-93EB-0CF187B67091}" srcOrd="4" destOrd="0" presId="urn:microsoft.com/office/officeart/2005/8/layout/gear1"/>
    <dgm:cxn modelId="{7261AFE6-B028-4969-A08A-9BDF7B954FEC}" type="presParOf" srcId="{677D1A50-9211-4ABB-9C27-3263DF24F549}" destId="{218DB070-961B-456B-930F-9D3E6DCB06B2}" srcOrd="5" destOrd="0" presId="urn:microsoft.com/office/officeart/2005/8/layout/gear1"/>
    <dgm:cxn modelId="{4B72295C-E862-4D91-9FE1-A5B589D4214A}" type="presParOf" srcId="{677D1A50-9211-4ABB-9C27-3263DF24F549}" destId="{5E6FD5D7-6A3F-4213-86E2-7400E046EA33}" srcOrd="6" destOrd="0" presId="urn:microsoft.com/office/officeart/2005/8/layout/gear1"/>
    <dgm:cxn modelId="{19577AFD-5E71-4474-9CE6-528D79FB9600}" type="presParOf" srcId="{677D1A50-9211-4ABB-9C27-3263DF24F549}" destId="{6AA91819-C5E1-4FA5-AC2F-825A0359FAF0}" srcOrd="7" destOrd="0" presId="urn:microsoft.com/office/officeart/2005/8/layout/gear1"/>
    <dgm:cxn modelId="{E4F6A377-A0F5-4A64-89A0-536FEBFE8739}" type="presParOf" srcId="{677D1A50-9211-4ABB-9C27-3263DF24F549}" destId="{C9DCECCF-F066-47AC-9368-44CB3E9B5370}" srcOrd="8" destOrd="0" presId="urn:microsoft.com/office/officeart/2005/8/layout/gear1"/>
    <dgm:cxn modelId="{D348F439-9735-42B2-8570-C0F1C0DF950E}" type="presParOf" srcId="{677D1A50-9211-4ABB-9C27-3263DF24F549}" destId="{73600855-8D7E-4E7F-AC70-65366761870B}" srcOrd="9" destOrd="0" presId="urn:microsoft.com/office/officeart/2005/8/layout/gear1"/>
    <dgm:cxn modelId="{11711002-0B66-458E-A3FD-C9D1C542C6ED}" type="presParOf" srcId="{677D1A50-9211-4ABB-9C27-3263DF24F549}" destId="{7A88828B-A16A-4529-8CFF-9E5E439766C3}" srcOrd="10" destOrd="0" presId="urn:microsoft.com/office/officeart/2005/8/layout/gear1"/>
    <dgm:cxn modelId="{B2E99338-B472-4672-9920-D5D34D8F9CB7}" type="presParOf" srcId="{677D1A50-9211-4ABB-9C27-3263DF24F549}" destId="{CEAA35A5-8B5F-4F89-BAAB-C1C26A5C9FD4}" srcOrd="11" destOrd="0" presId="urn:microsoft.com/office/officeart/2005/8/layout/gear1"/>
    <dgm:cxn modelId="{6F659C5E-6632-4E46-B872-FA3711B754DB}" type="presParOf" srcId="{677D1A50-9211-4ABB-9C27-3263DF24F549}" destId="{0D21389F-020D-440F-81FC-888EFC7CB49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E1270C-33AB-4ACB-A611-67FCA3C7F0F3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F554510-E87A-4864-BEED-DEA89420C9A8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latin typeface="+mn-ea"/>
              <a:ea typeface="+mn-ea"/>
            </a:rPr>
            <a:t>卖方</a:t>
          </a:r>
          <a:endParaRPr lang="zh-CN" altLang="en-US" dirty="0"/>
        </a:p>
      </dgm:t>
    </dgm:pt>
    <dgm:pt modelId="{1ABDA8D0-052B-4DA8-8391-37620C11CCCA}" type="parTrans" cxnId="{4C4F926C-30BA-4B21-B1EB-763A3886A054}">
      <dgm:prSet/>
      <dgm:spPr/>
      <dgm:t>
        <a:bodyPr/>
        <a:lstStyle/>
        <a:p>
          <a:endParaRPr lang="zh-CN" altLang="en-US"/>
        </a:p>
      </dgm:t>
    </dgm:pt>
    <dgm:pt modelId="{A339825C-0BBE-4C6D-A905-8E131D33523D}" type="sibTrans" cxnId="{4C4F926C-30BA-4B21-B1EB-763A3886A054}">
      <dgm:prSet/>
      <dgm:spPr/>
      <dgm:t>
        <a:bodyPr/>
        <a:lstStyle/>
        <a:p>
          <a:endParaRPr lang="zh-CN" altLang="en-US"/>
        </a:p>
      </dgm:t>
    </dgm:pt>
    <dgm:pt modelId="{1C739346-5314-4C84-B13A-4381930D2917}">
      <dgm:prSet phldrT="[文本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发散，不同的卖方有不同的预测，推荐很多不同的品种；</a:t>
          </a:r>
          <a:endParaRPr lang="zh-CN" altLang="en-US" dirty="0"/>
        </a:p>
      </dgm:t>
    </dgm:pt>
    <dgm:pt modelId="{59DC7C9C-2882-4EEA-AA22-D6F8DAC10E01}" type="parTrans" cxnId="{A56BDCF7-25D0-4A11-99A4-893070A0508B}">
      <dgm:prSet/>
      <dgm:spPr/>
      <dgm:t>
        <a:bodyPr/>
        <a:lstStyle/>
        <a:p>
          <a:endParaRPr lang="zh-CN" altLang="en-US"/>
        </a:p>
      </dgm:t>
    </dgm:pt>
    <dgm:pt modelId="{5916D496-8BFE-4032-86C4-2991912DF735}" type="sibTrans" cxnId="{A56BDCF7-25D0-4A11-99A4-893070A0508B}">
      <dgm:prSet/>
      <dgm:spPr/>
      <dgm:t>
        <a:bodyPr/>
        <a:lstStyle/>
        <a:p>
          <a:endParaRPr lang="zh-CN" altLang="en-US"/>
        </a:p>
      </dgm:t>
    </dgm:pt>
    <dgm:pt modelId="{BC7F7505-CFE3-4856-BC27-47C980BA8095}">
      <dgm:prSet phldrT="[文本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可能会</a:t>
          </a:r>
          <a:r>
            <a:rPr lang="zh-CN" dirty="0">
              <a:latin typeface="+mn-ea"/>
              <a:ea typeface="+mn-ea"/>
            </a:rPr>
            <a:t>有很高的预测精准度，</a:t>
          </a:r>
          <a:r>
            <a:rPr lang="zh-CN" altLang="en-US" dirty="0">
              <a:latin typeface="+mn-ea"/>
              <a:ea typeface="+mn-ea"/>
            </a:rPr>
            <a:t>如</a:t>
          </a:r>
          <a:r>
            <a:rPr lang="zh-CN" dirty="0">
              <a:latin typeface="+mn-ea"/>
              <a:ea typeface="+mn-ea"/>
            </a:rPr>
            <a:t>达到</a:t>
          </a:r>
          <a:r>
            <a:rPr lang="en-US" dirty="0">
              <a:latin typeface="+mn-ea"/>
              <a:ea typeface="+mn-ea"/>
            </a:rPr>
            <a:t>99%</a:t>
          </a:r>
          <a:r>
            <a:rPr lang="zh-CN" altLang="en-US" dirty="0">
              <a:latin typeface="+mn-ea"/>
              <a:ea typeface="+mn-ea"/>
            </a:rPr>
            <a:t>；</a:t>
          </a:r>
          <a:endParaRPr lang="zh-CN" altLang="en-US" dirty="0"/>
        </a:p>
      </dgm:t>
    </dgm:pt>
    <dgm:pt modelId="{F85F5F53-9ED7-478E-8842-DE3942B3CA1C}" type="parTrans" cxnId="{F6201933-72A6-467A-B91C-7F4C0BD53EAB}">
      <dgm:prSet/>
      <dgm:spPr/>
      <dgm:t>
        <a:bodyPr/>
        <a:lstStyle/>
        <a:p>
          <a:endParaRPr lang="zh-CN" altLang="en-US"/>
        </a:p>
      </dgm:t>
    </dgm:pt>
    <dgm:pt modelId="{8550CC80-C96D-4CC0-A7FE-61C5CFF662EC}" type="sibTrans" cxnId="{F6201933-72A6-467A-B91C-7F4C0BD53EAB}">
      <dgm:prSet/>
      <dgm:spPr/>
      <dgm:t>
        <a:bodyPr/>
        <a:lstStyle/>
        <a:p>
          <a:endParaRPr lang="zh-CN" altLang="en-US"/>
        </a:p>
      </dgm:t>
    </dgm:pt>
    <dgm:pt modelId="{EB6591B7-2476-4D9F-8915-26C70A507D08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latin typeface="+mn-ea"/>
              <a:ea typeface="+mn-ea"/>
            </a:rPr>
            <a:t>买方</a:t>
          </a:r>
          <a:endParaRPr lang="zh-CN" altLang="en-US" dirty="0"/>
        </a:p>
      </dgm:t>
    </dgm:pt>
    <dgm:pt modelId="{1DED0D0B-C228-438B-A885-6CC9C5328175}" type="parTrans" cxnId="{CD7B0CE1-824F-44EA-B8B6-B741A22144B6}">
      <dgm:prSet/>
      <dgm:spPr/>
      <dgm:t>
        <a:bodyPr/>
        <a:lstStyle/>
        <a:p>
          <a:endParaRPr lang="zh-CN" altLang="en-US"/>
        </a:p>
      </dgm:t>
    </dgm:pt>
    <dgm:pt modelId="{93918829-9F8E-47B9-9955-C2CA5896488C}" type="sibTrans" cxnId="{CD7B0CE1-824F-44EA-B8B6-B741A22144B6}">
      <dgm:prSet/>
      <dgm:spPr/>
      <dgm:t>
        <a:bodyPr/>
        <a:lstStyle/>
        <a:p>
          <a:endParaRPr lang="zh-CN" altLang="en-US"/>
        </a:p>
      </dgm:t>
    </dgm:pt>
    <dgm:pt modelId="{11DEF6C5-A867-4651-8599-3CDA3F908F68}">
      <dgm:prSet phldrT="[文本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聚焦，有限的资金做有限的投资组合；</a:t>
          </a:r>
          <a:endParaRPr lang="zh-CN" altLang="en-US" dirty="0"/>
        </a:p>
      </dgm:t>
    </dgm:pt>
    <dgm:pt modelId="{8FEF033F-972F-40CC-AFAF-A7B31F731696}" type="parTrans" cxnId="{DF576ABD-734F-41D6-A2FF-59B85BA14619}">
      <dgm:prSet/>
      <dgm:spPr/>
      <dgm:t>
        <a:bodyPr/>
        <a:lstStyle/>
        <a:p>
          <a:endParaRPr lang="zh-CN" altLang="en-US"/>
        </a:p>
      </dgm:t>
    </dgm:pt>
    <dgm:pt modelId="{02C7D4E0-AFE7-4272-8E9C-73BAB6E245F1}" type="sibTrans" cxnId="{DF576ABD-734F-41D6-A2FF-59B85BA14619}">
      <dgm:prSet/>
      <dgm:spPr/>
      <dgm:t>
        <a:bodyPr/>
        <a:lstStyle/>
        <a:p>
          <a:endParaRPr lang="zh-CN" altLang="en-US"/>
        </a:p>
      </dgm:t>
    </dgm:pt>
    <dgm:pt modelId="{95F0908B-8E72-474D-B10F-1198BBE349AB}">
      <dgm:prSet phldrT="[文本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不能以预测做投资依据，而是根据未来大小概率事件发生的情景分析，建立投资组合；</a:t>
          </a:r>
          <a:endParaRPr lang="zh-CN" altLang="en-US" dirty="0"/>
        </a:p>
      </dgm:t>
    </dgm:pt>
    <dgm:pt modelId="{D5EAF399-636E-4CD0-818C-341DA32E9413}" type="parTrans" cxnId="{A64F1801-6DD4-4777-9AB0-89B536629A8D}">
      <dgm:prSet/>
      <dgm:spPr/>
      <dgm:t>
        <a:bodyPr/>
        <a:lstStyle/>
        <a:p>
          <a:endParaRPr lang="zh-CN" altLang="en-US"/>
        </a:p>
      </dgm:t>
    </dgm:pt>
    <dgm:pt modelId="{F10B767D-9E42-4547-B09E-658429501CD2}" type="sibTrans" cxnId="{A64F1801-6DD4-4777-9AB0-89B536629A8D}">
      <dgm:prSet/>
      <dgm:spPr/>
      <dgm:t>
        <a:bodyPr/>
        <a:lstStyle/>
        <a:p>
          <a:endParaRPr lang="zh-CN" altLang="en-US"/>
        </a:p>
      </dgm:t>
    </dgm:pt>
    <dgm:pt modelId="{E515500C-8FE9-48FC-BE57-30E1FF6BCB30}">
      <dgm:prSet phldrT="[文本]"/>
      <dgm:spPr/>
      <dgm:t>
        <a:bodyPr/>
        <a:lstStyle/>
        <a:p>
          <a:r>
            <a:rPr lang="zh-CN" dirty="0">
              <a:latin typeface="+mn-ea"/>
              <a:ea typeface="+mn-ea"/>
            </a:rPr>
            <a:t>如果有</a:t>
          </a:r>
          <a:r>
            <a:rPr lang="en-US" dirty="0">
              <a:latin typeface="+mn-ea"/>
              <a:ea typeface="+mn-ea"/>
            </a:rPr>
            <a:t>1%</a:t>
          </a:r>
          <a:r>
            <a:rPr lang="zh-CN" dirty="0">
              <a:latin typeface="+mn-ea"/>
              <a:ea typeface="+mn-ea"/>
            </a:rPr>
            <a:t>的</a:t>
          </a:r>
          <a:r>
            <a:rPr lang="zh-CN" altLang="en-US" dirty="0">
              <a:latin typeface="+mn-ea"/>
              <a:ea typeface="+mn-ea"/>
            </a:rPr>
            <a:t>预测</a:t>
          </a:r>
          <a:r>
            <a:rPr lang="zh-CN" dirty="0">
              <a:latin typeface="+mn-ea"/>
              <a:ea typeface="+mn-ea"/>
            </a:rPr>
            <a:t>失误，也有可能导致赔</a:t>
          </a:r>
          <a:r>
            <a:rPr lang="zh-CN" altLang="en-US" dirty="0">
              <a:latin typeface="+mn-ea"/>
              <a:ea typeface="+mn-ea"/>
            </a:rPr>
            <a:t>大</a:t>
          </a:r>
          <a:r>
            <a:rPr lang="zh-CN" dirty="0">
              <a:latin typeface="+mn-ea"/>
              <a:ea typeface="+mn-ea"/>
            </a:rPr>
            <a:t>钱</a:t>
          </a:r>
          <a:r>
            <a:rPr lang="zh-CN" altLang="en-US" dirty="0">
              <a:latin typeface="+mn-ea"/>
              <a:ea typeface="+mn-ea"/>
            </a:rPr>
            <a:t>。</a:t>
          </a:r>
          <a:endParaRPr lang="zh-CN" altLang="en-US" dirty="0"/>
        </a:p>
      </dgm:t>
    </dgm:pt>
    <dgm:pt modelId="{B97C164E-6A20-4F08-9CF8-AC1AA9D2F0BE}" type="parTrans" cxnId="{D91A149B-B1A1-4057-AE76-6684C7CE27D0}">
      <dgm:prSet/>
      <dgm:spPr/>
      <dgm:t>
        <a:bodyPr/>
        <a:lstStyle/>
        <a:p>
          <a:endParaRPr lang="zh-CN" altLang="en-US"/>
        </a:p>
      </dgm:t>
    </dgm:pt>
    <dgm:pt modelId="{BDB30BBB-D376-4A2D-81AA-F57BC0749B0D}" type="sibTrans" cxnId="{D91A149B-B1A1-4057-AE76-6684C7CE27D0}">
      <dgm:prSet/>
      <dgm:spPr/>
      <dgm:t>
        <a:bodyPr/>
        <a:lstStyle/>
        <a:p>
          <a:endParaRPr lang="zh-CN" altLang="en-US"/>
        </a:p>
      </dgm:t>
    </dgm:pt>
    <dgm:pt modelId="{74256CFB-03D7-4BAC-A7AA-F5241FF0A77B}">
      <dgm:prSet phldrT="[文本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需要在不同情景下，尽可能回避可能的损失和捕获预期的收益。</a:t>
          </a:r>
          <a:endParaRPr lang="zh-CN" altLang="en-US" dirty="0"/>
        </a:p>
      </dgm:t>
    </dgm:pt>
    <dgm:pt modelId="{2BDCF8DD-1C1C-4318-80A7-75995D00D1D5}" type="parTrans" cxnId="{1620B3EF-7421-4074-81F2-5BD49F92A9A4}">
      <dgm:prSet/>
      <dgm:spPr/>
      <dgm:t>
        <a:bodyPr/>
        <a:lstStyle/>
        <a:p>
          <a:endParaRPr lang="zh-CN" altLang="en-US"/>
        </a:p>
      </dgm:t>
    </dgm:pt>
    <dgm:pt modelId="{B99A315D-4AAC-4F59-B266-DAD7DB3DB71A}" type="sibTrans" cxnId="{1620B3EF-7421-4074-81F2-5BD49F92A9A4}">
      <dgm:prSet/>
      <dgm:spPr/>
      <dgm:t>
        <a:bodyPr/>
        <a:lstStyle/>
        <a:p>
          <a:endParaRPr lang="zh-CN" altLang="en-US"/>
        </a:p>
      </dgm:t>
    </dgm:pt>
    <dgm:pt modelId="{DCE76311-03AF-4FC6-BEFF-7CD34597F95F}" type="pres">
      <dgm:prSet presAssocID="{CDE1270C-33AB-4ACB-A611-67FCA3C7F0F3}" presName="list" presStyleCnt="0">
        <dgm:presLayoutVars>
          <dgm:dir/>
          <dgm:animLvl val="lvl"/>
        </dgm:presLayoutVars>
      </dgm:prSet>
      <dgm:spPr/>
    </dgm:pt>
    <dgm:pt modelId="{F2268B61-892D-423F-8E5C-5C40FCDC22B6}" type="pres">
      <dgm:prSet presAssocID="{7F554510-E87A-4864-BEED-DEA89420C9A8}" presName="posSpace" presStyleCnt="0"/>
      <dgm:spPr/>
    </dgm:pt>
    <dgm:pt modelId="{6FE0FF3F-DABE-4372-894F-2DB55C834595}" type="pres">
      <dgm:prSet presAssocID="{7F554510-E87A-4864-BEED-DEA89420C9A8}" presName="vertFlow" presStyleCnt="0"/>
      <dgm:spPr/>
    </dgm:pt>
    <dgm:pt modelId="{DFAC4067-83EE-45B0-A4B4-4017086D54B7}" type="pres">
      <dgm:prSet presAssocID="{7F554510-E87A-4864-BEED-DEA89420C9A8}" presName="topSpace" presStyleCnt="0"/>
      <dgm:spPr/>
    </dgm:pt>
    <dgm:pt modelId="{F83715F8-DDD3-4848-A0E3-5FDEA007908F}" type="pres">
      <dgm:prSet presAssocID="{7F554510-E87A-4864-BEED-DEA89420C9A8}" presName="firstComp" presStyleCnt="0"/>
      <dgm:spPr/>
    </dgm:pt>
    <dgm:pt modelId="{782321CA-0A3E-4177-9A71-19EECC428C4D}" type="pres">
      <dgm:prSet presAssocID="{7F554510-E87A-4864-BEED-DEA89420C9A8}" presName="firstChild" presStyleLbl="bgAccFollowNode1" presStyleIdx="0" presStyleCnt="6"/>
      <dgm:spPr/>
    </dgm:pt>
    <dgm:pt modelId="{85FC76BC-DDE8-4684-8F6B-4934CB61078E}" type="pres">
      <dgm:prSet presAssocID="{7F554510-E87A-4864-BEED-DEA89420C9A8}" presName="firstChildTx" presStyleLbl="bgAccFollowNode1" presStyleIdx="0" presStyleCnt="6">
        <dgm:presLayoutVars>
          <dgm:bulletEnabled val="1"/>
        </dgm:presLayoutVars>
      </dgm:prSet>
      <dgm:spPr/>
    </dgm:pt>
    <dgm:pt modelId="{E47BBBAB-0CC5-464A-9898-745755A63D96}" type="pres">
      <dgm:prSet presAssocID="{BC7F7505-CFE3-4856-BC27-47C980BA8095}" presName="comp" presStyleCnt="0"/>
      <dgm:spPr/>
    </dgm:pt>
    <dgm:pt modelId="{2E5AB297-3E7C-4ED7-A1C4-1BA418D1B40F}" type="pres">
      <dgm:prSet presAssocID="{BC7F7505-CFE3-4856-BC27-47C980BA8095}" presName="child" presStyleLbl="bgAccFollowNode1" presStyleIdx="1" presStyleCnt="6"/>
      <dgm:spPr/>
    </dgm:pt>
    <dgm:pt modelId="{B4EE39FE-BC18-4193-BFB0-5E25D911B54A}" type="pres">
      <dgm:prSet presAssocID="{BC7F7505-CFE3-4856-BC27-47C980BA8095}" presName="childTx" presStyleLbl="bgAccFollowNode1" presStyleIdx="1" presStyleCnt="6">
        <dgm:presLayoutVars>
          <dgm:bulletEnabled val="1"/>
        </dgm:presLayoutVars>
      </dgm:prSet>
      <dgm:spPr/>
    </dgm:pt>
    <dgm:pt modelId="{1AAF4D1A-DA34-45E9-ABDE-B094C8986C8D}" type="pres">
      <dgm:prSet presAssocID="{E515500C-8FE9-48FC-BE57-30E1FF6BCB30}" presName="comp" presStyleCnt="0"/>
      <dgm:spPr/>
    </dgm:pt>
    <dgm:pt modelId="{68827AC0-3E43-4569-AF1D-CFBB02771BFB}" type="pres">
      <dgm:prSet presAssocID="{E515500C-8FE9-48FC-BE57-30E1FF6BCB30}" presName="child" presStyleLbl="bgAccFollowNode1" presStyleIdx="2" presStyleCnt="6"/>
      <dgm:spPr/>
    </dgm:pt>
    <dgm:pt modelId="{8924CBC9-B6EC-47D5-B7DD-A7D0FA541EDD}" type="pres">
      <dgm:prSet presAssocID="{E515500C-8FE9-48FC-BE57-30E1FF6BCB30}" presName="childTx" presStyleLbl="bgAccFollowNode1" presStyleIdx="2" presStyleCnt="6">
        <dgm:presLayoutVars>
          <dgm:bulletEnabled val="1"/>
        </dgm:presLayoutVars>
      </dgm:prSet>
      <dgm:spPr/>
    </dgm:pt>
    <dgm:pt modelId="{0214F4C3-47AC-41E4-9F82-7C6415916D6A}" type="pres">
      <dgm:prSet presAssocID="{7F554510-E87A-4864-BEED-DEA89420C9A8}" presName="negSpace" presStyleCnt="0"/>
      <dgm:spPr/>
    </dgm:pt>
    <dgm:pt modelId="{4B32FCB3-1CF7-43BE-A3ED-D1AE9F07D8B1}" type="pres">
      <dgm:prSet presAssocID="{7F554510-E87A-4864-BEED-DEA89420C9A8}" presName="circle" presStyleLbl="node1" presStyleIdx="0" presStyleCnt="2"/>
      <dgm:spPr/>
    </dgm:pt>
    <dgm:pt modelId="{48617154-4661-4D6F-A2C6-E4267A891391}" type="pres">
      <dgm:prSet presAssocID="{A339825C-0BBE-4C6D-A905-8E131D33523D}" presName="transSpace" presStyleCnt="0"/>
      <dgm:spPr/>
    </dgm:pt>
    <dgm:pt modelId="{77CA2AC5-CED4-4325-9D57-F7E952C0CF30}" type="pres">
      <dgm:prSet presAssocID="{EB6591B7-2476-4D9F-8915-26C70A507D08}" presName="posSpace" presStyleCnt="0"/>
      <dgm:spPr/>
    </dgm:pt>
    <dgm:pt modelId="{C9D5DCE6-A808-4E00-93D7-183DE9A1016C}" type="pres">
      <dgm:prSet presAssocID="{EB6591B7-2476-4D9F-8915-26C70A507D08}" presName="vertFlow" presStyleCnt="0"/>
      <dgm:spPr/>
    </dgm:pt>
    <dgm:pt modelId="{327161DD-B0D6-4DD9-A64B-3520AA8BE528}" type="pres">
      <dgm:prSet presAssocID="{EB6591B7-2476-4D9F-8915-26C70A507D08}" presName="topSpace" presStyleCnt="0"/>
      <dgm:spPr/>
    </dgm:pt>
    <dgm:pt modelId="{60D57FB4-A805-4DF6-A899-D720BD750BE6}" type="pres">
      <dgm:prSet presAssocID="{EB6591B7-2476-4D9F-8915-26C70A507D08}" presName="firstComp" presStyleCnt="0"/>
      <dgm:spPr/>
    </dgm:pt>
    <dgm:pt modelId="{353002BF-B7C1-4386-928E-D37FBA8E612A}" type="pres">
      <dgm:prSet presAssocID="{EB6591B7-2476-4D9F-8915-26C70A507D08}" presName="firstChild" presStyleLbl="bgAccFollowNode1" presStyleIdx="3" presStyleCnt="6"/>
      <dgm:spPr/>
    </dgm:pt>
    <dgm:pt modelId="{149256D0-0A43-4007-A2CB-34D2AF485836}" type="pres">
      <dgm:prSet presAssocID="{EB6591B7-2476-4D9F-8915-26C70A507D08}" presName="firstChildTx" presStyleLbl="bgAccFollowNode1" presStyleIdx="3" presStyleCnt="6">
        <dgm:presLayoutVars>
          <dgm:bulletEnabled val="1"/>
        </dgm:presLayoutVars>
      </dgm:prSet>
      <dgm:spPr/>
    </dgm:pt>
    <dgm:pt modelId="{9B93B518-452E-4563-9E77-7ED0F229E53D}" type="pres">
      <dgm:prSet presAssocID="{95F0908B-8E72-474D-B10F-1198BBE349AB}" presName="comp" presStyleCnt="0"/>
      <dgm:spPr/>
    </dgm:pt>
    <dgm:pt modelId="{7F24F3A2-4450-4F34-B1E8-74C6CD24D1A9}" type="pres">
      <dgm:prSet presAssocID="{95F0908B-8E72-474D-B10F-1198BBE349AB}" presName="child" presStyleLbl="bgAccFollowNode1" presStyleIdx="4" presStyleCnt="6"/>
      <dgm:spPr/>
    </dgm:pt>
    <dgm:pt modelId="{63898384-F139-49EF-8568-BFCFC7E044B5}" type="pres">
      <dgm:prSet presAssocID="{95F0908B-8E72-474D-B10F-1198BBE349AB}" presName="childTx" presStyleLbl="bgAccFollowNode1" presStyleIdx="4" presStyleCnt="6">
        <dgm:presLayoutVars>
          <dgm:bulletEnabled val="1"/>
        </dgm:presLayoutVars>
      </dgm:prSet>
      <dgm:spPr/>
    </dgm:pt>
    <dgm:pt modelId="{2A1C3F39-48FF-48BB-B262-D11FDC78F056}" type="pres">
      <dgm:prSet presAssocID="{74256CFB-03D7-4BAC-A7AA-F5241FF0A77B}" presName="comp" presStyleCnt="0"/>
      <dgm:spPr/>
    </dgm:pt>
    <dgm:pt modelId="{40FF90C6-9E85-428F-9E4D-11DD1972AAE2}" type="pres">
      <dgm:prSet presAssocID="{74256CFB-03D7-4BAC-A7AA-F5241FF0A77B}" presName="child" presStyleLbl="bgAccFollowNode1" presStyleIdx="5" presStyleCnt="6"/>
      <dgm:spPr/>
    </dgm:pt>
    <dgm:pt modelId="{8D50128B-F45D-44B2-9931-AB8372957F03}" type="pres">
      <dgm:prSet presAssocID="{74256CFB-03D7-4BAC-A7AA-F5241FF0A77B}" presName="childTx" presStyleLbl="bgAccFollowNode1" presStyleIdx="5" presStyleCnt="6">
        <dgm:presLayoutVars>
          <dgm:bulletEnabled val="1"/>
        </dgm:presLayoutVars>
      </dgm:prSet>
      <dgm:spPr/>
    </dgm:pt>
    <dgm:pt modelId="{13134C24-C5C5-4E61-8408-8864C66C42FF}" type="pres">
      <dgm:prSet presAssocID="{EB6591B7-2476-4D9F-8915-26C70A507D08}" presName="negSpace" presStyleCnt="0"/>
      <dgm:spPr/>
    </dgm:pt>
    <dgm:pt modelId="{AF8E2F97-6A7D-42C6-8A84-3E29B23EC363}" type="pres">
      <dgm:prSet presAssocID="{EB6591B7-2476-4D9F-8915-26C70A507D08}" presName="circle" presStyleLbl="node1" presStyleIdx="1" presStyleCnt="2"/>
      <dgm:spPr/>
    </dgm:pt>
  </dgm:ptLst>
  <dgm:cxnLst>
    <dgm:cxn modelId="{A64F1801-6DD4-4777-9AB0-89B536629A8D}" srcId="{EB6591B7-2476-4D9F-8915-26C70A507D08}" destId="{95F0908B-8E72-474D-B10F-1198BBE349AB}" srcOrd="1" destOrd="0" parTransId="{D5EAF399-636E-4CD0-818C-341DA32E9413}" sibTransId="{F10B767D-9E42-4547-B09E-658429501CD2}"/>
    <dgm:cxn modelId="{F6201933-72A6-467A-B91C-7F4C0BD53EAB}" srcId="{7F554510-E87A-4864-BEED-DEA89420C9A8}" destId="{BC7F7505-CFE3-4856-BC27-47C980BA8095}" srcOrd="1" destOrd="0" parTransId="{F85F5F53-9ED7-478E-8842-DE3942B3CA1C}" sibTransId="{8550CC80-C96D-4CC0-A7FE-61C5CFF662EC}"/>
    <dgm:cxn modelId="{28FB083C-BF93-4E16-9105-995BBE5B2CE5}" type="presOf" srcId="{1C739346-5314-4C84-B13A-4381930D2917}" destId="{782321CA-0A3E-4177-9A71-19EECC428C4D}" srcOrd="0" destOrd="0" presId="urn:microsoft.com/office/officeart/2005/8/layout/hList9"/>
    <dgm:cxn modelId="{22FF1740-8712-44DB-AE24-A33F927C5AB2}" type="presOf" srcId="{11DEF6C5-A867-4651-8599-3CDA3F908F68}" destId="{149256D0-0A43-4007-A2CB-34D2AF485836}" srcOrd="1" destOrd="0" presId="urn:microsoft.com/office/officeart/2005/8/layout/hList9"/>
    <dgm:cxn modelId="{D0CACC64-F577-4712-946B-13FF9C76E7D3}" type="presOf" srcId="{BC7F7505-CFE3-4856-BC27-47C980BA8095}" destId="{2E5AB297-3E7C-4ED7-A1C4-1BA418D1B40F}" srcOrd="0" destOrd="0" presId="urn:microsoft.com/office/officeart/2005/8/layout/hList9"/>
    <dgm:cxn modelId="{2B673248-01B9-4946-A919-52872B3D111F}" type="presOf" srcId="{74256CFB-03D7-4BAC-A7AA-F5241FF0A77B}" destId="{8D50128B-F45D-44B2-9931-AB8372957F03}" srcOrd="1" destOrd="0" presId="urn:microsoft.com/office/officeart/2005/8/layout/hList9"/>
    <dgm:cxn modelId="{D87F6148-7827-4F52-99D4-2E30713E9059}" type="presOf" srcId="{E515500C-8FE9-48FC-BE57-30E1FF6BCB30}" destId="{8924CBC9-B6EC-47D5-B7DD-A7D0FA541EDD}" srcOrd="1" destOrd="0" presId="urn:microsoft.com/office/officeart/2005/8/layout/hList9"/>
    <dgm:cxn modelId="{4C4F926C-30BA-4B21-B1EB-763A3886A054}" srcId="{CDE1270C-33AB-4ACB-A611-67FCA3C7F0F3}" destId="{7F554510-E87A-4864-BEED-DEA89420C9A8}" srcOrd="0" destOrd="0" parTransId="{1ABDA8D0-052B-4DA8-8391-37620C11CCCA}" sibTransId="{A339825C-0BBE-4C6D-A905-8E131D33523D}"/>
    <dgm:cxn modelId="{77EE7C57-17E6-467B-A6A2-630D0B141F60}" type="presOf" srcId="{CDE1270C-33AB-4ACB-A611-67FCA3C7F0F3}" destId="{DCE76311-03AF-4FC6-BEFF-7CD34597F95F}" srcOrd="0" destOrd="0" presId="urn:microsoft.com/office/officeart/2005/8/layout/hList9"/>
    <dgm:cxn modelId="{EDF21282-4F1D-4954-8B03-91A7CD67E082}" type="presOf" srcId="{11DEF6C5-A867-4651-8599-3CDA3F908F68}" destId="{353002BF-B7C1-4386-928E-D37FBA8E612A}" srcOrd="0" destOrd="0" presId="urn:microsoft.com/office/officeart/2005/8/layout/hList9"/>
    <dgm:cxn modelId="{D91A149B-B1A1-4057-AE76-6684C7CE27D0}" srcId="{7F554510-E87A-4864-BEED-DEA89420C9A8}" destId="{E515500C-8FE9-48FC-BE57-30E1FF6BCB30}" srcOrd="2" destOrd="0" parTransId="{B97C164E-6A20-4F08-9CF8-AC1AA9D2F0BE}" sibTransId="{BDB30BBB-D376-4A2D-81AA-F57BC0749B0D}"/>
    <dgm:cxn modelId="{D3EAB1A0-7496-4F14-8E89-B93643C9A905}" type="presOf" srcId="{1C739346-5314-4C84-B13A-4381930D2917}" destId="{85FC76BC-DDE8-4684-8F6B-4934CB61078E}" srcOrd="1" destOrd="0" presId="urn:microsoft.com/office/officeart/2005/8/layout/hList9"/>
    <dgm:cxn modelId="{F19CC1A4-E140-4B87-A905-290DB0C477A8}" type="presOf" srcId="{95F0908B-8E72-474D-B10F-1198BBE349AB}" destId="{63898384-F139-49EF-8568-BFCFC7E044B5}" srcOrd="1" destOrd="0" presId="urn:microsoft.com/office/officeart/2005/8/layout/hList9"/>
    <dgm:cxn modelId="{AE401EAF-A91F-4C98-A1AE-CF12BE82400D}" type="presOf" srcId="{95F0908B-8E72-474D-B10F-1198BBE349AB}" destId="{7F24F3A2-4450-4F34-B1E8-74C6CD24D1A9}" srcOrd="0" destOrd="0" presId="urn:microsoft.com/office/officeart/2005/8/layout/hList9"/>
    <dgm:cxn modelId="{DF576ABD-734F-41D6-A2FF-59B85BA14619}" srcId="{EB6591B7-2476-4D9F-8915-26C70A507D08}" destId="{11DEF6C5-A867-4651-8599-3CDA3F908F68}" srcOrd="0" destOrd="0" parTransId="{8FEF033F-972F-40CC-AFAF-A7B31F731696}" sibTransId="{02C7D4E0-AFE7-4272-8E9C-73BAB6E245F1}"/>
    <dgm:cxn modelId="{B6DE4FC0-7473-4477-B40F-61D38D37D040}" type="presOf" srcId="{E515500C-8FE9-48FC-BE57-30E1FF6BCB30}" destId="{68827AC0-3E43-4569-AF1D-CFBB02771BFB}" srcOrd="0" destOrd="0" presId="urn:microsoft.com/office/officeart/2005/8/layout/hList9"/>
    <dgm:cxn modelId="{9DB21CC2-D76C-4840-AF84-B4C23D5AE1EA}" type="presOf" srcId="{7F554510-E87A-4864-BEED-DEA89420C9A8}" destId="{4B32FCB3-1CF7-43BE-A3ED-D1AE9F07D8B1}" srcOrd="0" destOrd="0" presId="urn:microsoft.com/office/officeart/2005/8/layout/hList9"/>
    <dgm:cxn modelId="{411F4AC7-B2A8-4B95-A729-9A5244AAC878}" type="presOf" srcId="{74256CFB-03D7-4BAC-A7AA-F5241FF0A77B}" destId="{40FF90C6-9E85-428F-9E4D-11DD1972AAE2}" srcOrd="0" destOrd="0" presId="urn:microsoft.com/office/officeart/2005/8/layout/hList9"/>
    <dgm:cxn modelId="{CD7B0CE1-824F-44EA-B8B6-B741A22144B6}" srcId="{CDE1270C-33AB-4ACB-A611-67FCA3C7F0F3}" destId="{EB6591B7-2476-4D9F-8915-26C70A507D08}" srcOrd="1" destOrd="0" parTransId="{1DED0D0B-C228-438B-A885-6CC9C5328175}" sibTransId="{93918829-9F8E-47B9-9955-C2CA5896488C}"/>
    <dgm:cxn modelId="{8B8E82E1-6A1D-46FB-B203-4AB454305608}" type="presOf" srcId="{EB6591B7-2476-4D9F-8915-26C70A507D08}" destId="{AF8E2F97-6A7D-42C6-8A84-3E29B23EC363}" srcOrd="0" destOrd="0" presId="urn:microsoft.com/office/officeart/2005/8/layout/hList9"/>
    <dgm:cxn modelId="{EE13A1E2-6B8D-4AAE-AF20-9B188D6B62BB}" type="presOf" srcId="{BC7F7505-CFE3-4856-BC27-47C980BA8095}" destId="{B4EE39FE-BC18-4193-BFB0-5E25D911B54A}" srcOrd="1" destOrd="0" presId="urn:microsoft.com/office/officeart/2005/8/layout/hList9"/>
    <dgm:cxn modelId="{1620B3EF-7421-4074-81F2-5BD49F92A9A4}" srcId="{EB6591B7-2476-4D9F-8915-26C70A507D08}" destId="{74256CFB-03D7-4BAC-A7AA-F5241FF0A77B}" srcOrd="2" destOrd="0" parTransId="{2BDCF8DD-1C1C-4318-80A7-75995D00D1D5}" sibTransId="{B99A315D-4AAC-4F59-B266-DAD7DB3DB71A}"/>
    <dgm:cxn modelId="{A56BDCF7-25D0-4A11-99A4-893070A0508B}" srcId="{7F554510-E87A-4864-BEED-DEA89420C9A8}" destId="{1C739346-5314-4C84-B13A-4381930D2917}" srcOrd="0" destOrd="0" parTransId="{59DC7C9C-2882-4EEA-AA22-D6F8DAC10E01}" sibTransId="{5916D496-8BFE-4032-86C4-2991912DF735}"/>
    <dgm:cxn modelId="{2747E385-B3D4-4C61-A42B-CFB5E2CF00EC}" type="presParOf" srcId="{DCE76311-03AF-4FC6-BEFF-7CD34597F95F}" destId="{F2268B61-892D-423F-8E5C-5C40FCDC22B6}" srcOrd="0" destOrd="0" presId="urn:microsoft.com/office/officeart/2005/8/layout/hList9"/>
    <dgm:cxn modelId="{6C56346B-0A8F-4C09-BD8D-DC6159B660BD}" type="presParOf" srcId="{DCE76311-03AF-4FC6-BEFF-7CD34597F95F}" destId="{6FE0FF3F-DABE-4372-894F-2DB55C834595}" srcOrd="1" destOrd="0" presId="urn:microsoft.com/office/officeart/2005/8/layout/hList9"/>
    <dgm:cxn modelId="{38427D3A-D511-4D29-A2E6-EB5C1F341133}" type="presParOf" srcId="{6FE0FF3F-DABE-4372-894F-2DB55C834595}" destId="{DFAC4067-83EE-45B0-A4B4-4017086D54B7}" srcOrd="0" destOrd="0" presId="urn:microsoft.com/office/officeart/2005/8/layout/hList9"/>
    <dgm:cxn modelId="{FAC81A93-8544-4001-A2F0-BAB99866CECB}" type="presParOf" srcId="{6FE0FF3F-DABE-4372-894F-2DB55C834595}" destId="{F83715F8-DDD3-4848-A0E3-5FDEA007908F}" srcOrd="1" destOrd="0" presId="urn:microsoft.com/office/officeart/2005/8/layout/hList9"/>
    <dgm:cxn modelId="{B2D96986-65E7-42EF-AE56-DF6A8B010CB3}" type="presParOf" srcId="{F83715F8-DDD3-4848-A0E3-5FDEA007908F}" destId="{782321CA-0A3E-4177-9A71-19EECC428C4D}" srcOrd="0" destOrd="0" presId="urn:microsoft.com/office/officeart/2005/8/layout/hList9"/>
    <dgm:cxn modelId="{BD0845AF-AAC6-4B35-BD92-1B4A64344877}" type="presParOf" srcId="{F83715F8-DDD3-4848-A0E3-5FDEA007908F}" destId="{85FC76BC-DDE8-4684-8F6B-4934CB61078E}" srcOrd="1" destOrd="0" presId="urn:microsoft.com/office/officeart/2005/8/layout/hList9"/>
    <dgm:cxn modelId="{C8BD4D6D-8BE4-4B37-A00D-3030425A49BD}" type="presParOf" srcId="{6FE0FF3F-DABE-4372-894F-2DB55C834595}" destId="{E47BBBAB-0CC5-464A-9898-745755A63D96}" srcOrd="2" destOrd="0" presId="urn:microsoft.com/office/officeart/2005/8/layout/hList9"/>
    <dgm:cxn modelId="{EF866BF3-1E4E-48E8-8153-9E87215D1C9A}" type="presParOf" srcId="{E47BBBAB-0CC5-464A-9898-745755A63D96}" destId="{2E5AB297-3E7C-4ED7-A1C4-1BA418D1B40F}" srcOrd="0" destOrd="0" presId="urn:microsoft.com/office/officeart/2005/8/layout/hList9"/>
    <dgm:cxn modelId="{D06B5ACE-85E7-41AF-AA6A-82CA25C0E3E7}" type="presParOf" srcId="{E47BBBAB-0CC5-464A-9898-745755A63D96}" destId="{B4EE39FE-BC18-4193-BFB0-5E25D911B54A}" srcOrd="1" destOrd="0" presId="urn:microsoft.com/office/officeart/2005/8/layout/hList9"/>
    <dgm:cxn modelId="{AFE65F73-7698-4775-A6F7-7B1AF8B6846D}" type="presParOf" srcId="{6FE0FF3F-DABE-4372-894F-2DB55C834595}" destId="{1AAF4D1A-DA34-45E9-ABDE-B094C8986C8D}" srcOrd="3" destOrd="0" presId="urn:microsoft.com/office/officeart/2005/8/layout/hList9"/>
    <dgm:cxn modelId="{A7DD5E4D-DB54-4DCE-9241-BC38B8F7CCE5}" type="presParOf" srcId="{1AAF4D1A-DA34-45E9-ABDE-B094C8986C8D}" destId="{68827AC0-3E43-4569-AF1D-CFBB02771BFB}" srcOrd="0" destOrd="0" presId="urn:microsoft.com/office/officeart/2005/8/layout/hList9"/>
    <dgm:cxn modelId="{C0074EC6-FB67-4823-B9DA-4BC4AC1FDE04}" type="presParOf" srcId="{1AAF4D1A-DA34-45E9-ABDE-B094C8986C8D}" destId="{8924CBC9-B6EC-47D5-B7DD-A7D0FA541EDD}" srcOrd="1" destOrd="0" presId="urn:microsoft.com/office/officeart/2005/8/layout/hList9"/>
    <dgm:cxn modelId="{CE3AD7CF-C262-41FA-8870-C0FB61FBD187}" type="presParOf" srcId="{DCE76311-03AF-4FC6-BEFF-7CD34597F95F}" destId="{0214F4C3-47AC-41E4-9F82-7C6415916D6A}" srcOrd="2" destOrd="0" presId="urn:microsoft.com/office/officeart/2005/8/layout/hList9"/>
    <dgm:cxn modelId="{AF76333E-00A7-43F5-969C-2756A2F593E1}" type="presParOf" srcId="{DCE76311-03AF-4FC6-BEFF-7CD34597F95F}" destId="{4B32FCB3-1CF7-43BE-A3ED-D1AE9F07D8B1}" srcOrd="3" destOrd="0" presId="urn:microsoft.com/office/officeart/2005/8/layout/hList9"/>
    <dgm:cxn modelId="{A7D17787-8C8E-42B8-94B9-D1381DA0258E}" type="presParOf" srcId="{DCE76311-03AF-4FC6-BEFF-7CD34597F95F}" destId="{48617154-4661-4D6F-A2C6-E4267A891391}" srcOrd="4" destOrd="0" presId="urn:microsoft.com/office/officeart/2005/8/layout/hList9"/>
    <dgm:cxn modelId="{A4E6CADA-6E0C-415B-BE41-DEA51819A0E2}" type="presParOf" srcId="{DCE76311-03AF-4FC6-BEFF-7CD34597F95F}" destId="{77CA2AC5-CED4-4325-9D57-F7E952C0CF30}" srcOrd="5" destOrd="0" presId="urn:microsoft.com/office/officeart/2005/8/layout/hList9"/>
    <dgm:cxn modelId="{3E34365E-D64E-45BC-8626-A243CE9D6192}" type="presParOf" srcId="{DCE76311-03AF-4FC6-BEFF-7CD34597F95F}" destId="{C9D5DCE6-A808-4E00-93D7-183DE9A1016C}" srcOrd="6" destOrd="0" presId="urn:microsoft.com/office/officeart/2005/8/layout/hList9"/>
    <dgm:cxn modelId="{D7140A6F-729A-4E3B-8CD5-23395CD904CB}" type="presParOf" srcId="{C9D5DCE6-A808-4E00-93D7-183DE9A1016C}" destId="{327161DD-B0D6-4DD9-A64B-3520AA8BE528}" srcOrd="0" destOrd="0" presId="urn:microsoft.com/office/officeart/2005/8/layout/hList9"/>
    <dgm:cxn modelId="{ED0A91F8-4E66-4444-A286-1FDE5CCA66B1}" type="presParOf" srcId="{C9D5DCE6-A808-4E00-93D7-183DE9A1016C}" destId="{60D57FB4-A805-4DF6-A899-D720BD750BE6}" srcOrd="1" destOrd="0" presId="urn:microsoft.com/office/officeart/2005/8/layout/hList9"/>
    <dgm:cxn modelId="{89D727B6-F410-4BAD-96C0-9B2F3ECA8BFE}" type="presParOf" srcId="{60D57FB4-A805-4DF6-A899-D720BD750BE6}" destId="{353002BF-B7C1-4386-928E-D37FBA8E612A}" srcOrd="0" destOrd="0" presId="urn:microsoft.com/office/officeart/2005/8/layout/hList9"/>
    <dgm:cxn modelId="{3E068831-AE47-4349-87DA-31B96CC69BEB}" type="presParOf" srcId="{60D57FB4-A805-4DF6-A899-D720BD750BE6}" destId="{149256D0-0A43-4007-A2CB-34D2AF485836}" srcOrd="1" destOrd="0" presId="urn:microsoft.com/office/officeart/2005/8/layout/hList9"/>
    <dgm:cxn modelId="{C684764E-B732-4906-9C93-F30C1E2E5DE5}" type="presParOf" srcId="{C9D5DCE6-A808-4E00-93D7-183DE9A1016C}" destId="{9B93B518-452E-4563-9E77-7ED0F229E53D}" srcOrd="2" destOrd="0" presId="urn:microsoft.com/office/officeart/2005/8/layout/hList9"/>
    <dgm:cxn modelId="{611F46A3-A282-4CEF-8182-75B52A55DC62}" type="presParOf" srcId="{9B93B518-452E-4563-9E77-7ED0F229E53D}" destId="{7F24F3A2-4450-4F34-B1E8-74C6CD24D1A9}" srcOrd="0" destOrd="0" presId="urn:microsoft.com/office/officeart/2005/8/layout/hList9"/>
    <dgm:cxn modelId="{F68F1DFA-2ADA-4AFA-B383-B24E24D8326F}" type="presParOf" srcId="{9B93B518-452E-4563-9E77-7ED0F229E53D}" destId="{63898384-F139-49EF-8568-BFCFC7E044B5}" srcOrd="1" destOrd="0" presId="urn:microsoft.com/office/officeart/2005/8/layout/hList9"/>
    <dgm:cxn modelId="{B539C398-A854-4134-B4AA-178E7863003B}" type="presParOf" srcId="{C9D5DCE6-A808-4E00-93D7-183DE9A1016C}" destId="{2A1C3F39-48FF-48BB-B262-D11FDC78F056}" srcOrd="3" destOrd="0" presId="urn:microsoft.com/office/officeart/2005/8/layout/hList9"/>
    <dgm:cxn modelId="{270C70D1-B98F-4DEF-8F89-2D7ACD58636D}" type="presParOf" srcId="{2A1C3F39-48FF-48BB-B262-D11FDC78F056}" destId="{40FF90C6-9E85-428F-9E4D-11DD1972AAE2}" srcOrd="0" destOrd="0" presId="urn:microsoft.com/office/officeart/2005/8/layout/hList9"/>
    <dgm:cxn modelId="{2BBBB96D-ED52-4A5A-8520-B83A20930DEB}" type="presParOf" srcId="{2A1C3F39-48FF-48BB-B262-D11FDC78F056}" destId="{8D50128B-F45D-44B2-9931-AB8372957F03}" srcOrd="1" destOrd="0" presId="urn:microsoft.com/office/officeart/2005/8/layout/hList9"/>
    <dgm:cxn modelId="{797FC759-00D6-4838-9CFC-132D07F37E17}" type="presParOf" srcId="{DCE76311-03AF-4FC6-BEFF-7CD34597F95F}" destId="{13134C24-C5C5-4E61-8408-8864C66C42FF}" srcOrd="7" destOrd="0" presId="urn:microsoft.com/office/officeart/2005/8/layout/hList9"/>
    <dgm:cxn modelId="{3EF8AC2A-434E-485C-8630-F806A160F34D}" type="presParOf" srcId="{DCE76311-03AF-4FC6-BEFF-7CD34597F95F}" destId="{AF8E2F97-6A7D-42C6-8A84-3E29B23EC363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2B0DA2-C52E-4E22-B12A-60583359D05B}" type="doc">
      <dgm:prSet loTypeId="urn:microsoft.com/office/officeart/2009/3/layout/RandomtoResultProcess#1" loCatId="process" qsTypeId="urn:microsoft.com/office/officeart/2005/8/quickstyle/simple4#1" qsCatId="simple" csTypeId="urn:microsoft.com/office/officeart/2005/8/colors/accent1_2#4" csCatId="accent1" phldr="1"/>
      <dgm:spPr/>
      <dgm:t>
        <a:bodyPr/>
        <a:lstStyle/>
        <a:p>
          <a:endParaRPr lang="zh-CN" altLang="en-US"/>
        </a:p>
      </dgm:t>
    </dgm:pt>
    <dgm:pt modelId="{A7B3226F-6635-462B-93B4-6A6CBD5EEE93}">
      <dgm:prSet phldrT="[文本]"/>
      <dgm:spPr/>
      <dgm:t>
        <a:bodyPr/>
        <a:lstStyle/>
        <a:p>
          <a:r>
            <a: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经济、政治、军事、宗教、文化、心理等</a:t>
          </a:r>
        </a:p>
      </dgm:t>
    </dgm:pt>
    <dgm:pt modelId="{F55FCB9B-EBCE-4CBF-B168-52AE942AD5EC}" type="parTrans" cxnId="{7AD9E4EA-1C72-4FC7-805D-278A11A39FF9}">
      <dgm:prSet/>
      <dgm:spPr/>
      <dgm:t>
        <a:bodyPr/>
        <a:lstStyle/>
        <a:p>
          <a:endParaRPr lang="zh-CN" altLang="en-US"/>
        </a:p>
      </dgm:t>
    </dgm:pt>
    <dgm:pt modelId="{9E4E2FDC-7F9B-451A-BC0A-AC4068B902C4}" type="sibTrans" cxnId="{7AD9E4EA-1C72-4FC7-805D-278A11A39FF9}">
      <dgm:prSet/>
      <dgm:spPr/>
      <dgm:t>
        <a:bodyPr/>
        <a:lstStyle/>
        <a:p>
          <a:endParaRPr lang="zh-CN" altLang="en-US"/>
        </a:p>
      </dgm:t>
    </dgm:pt>
    <dgm:pt modelId="{018C8DDF-FE12-42FA-A35B-0B1F48433A95}">
      <dgm:prSet phldrT="[文本]" custT="1"/>
      <dgm:spPr>
        <a:gradFill rotWithShape="0">
          <a:gsLst>
            <a:gs pos="0">
              <a:srgbClr val="C00000"/>
            </a:gs>
            <a:gs pos="100000">
              <a:srgbClr val="C000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zh-CN" altLang="en-US" sz="6000" dirty="0"/>
            <a:t>金融</a:t>
          </a:r>
        </a:p>
      </dgm:t>
    </dgm:pt>
    <dgm:pt modelId="{D0980881-B883-4EBC-8ACA-093B77A0797E}" type="parTrans" cxnId="{B6A9CD8F-9E7A-4557-87F0-3BF4013A3EC0}">
      <dgm:prSet/>
      <dgm:spPr/>
      <dgm:t>
        <a:bodyPr/>
        <a:lstStyle/>
        <a:p>
          <a:endParaRPr lang="zh-CN" altLang="en-US"/>
        </a:p>
      </dgm:t>
    </dgm:pt>
    <dgm:pt modelId="{9958695B-79E3-4C2C-BEE7-63EE62259165}" type="sibTrans" cxnId="{B6A9CD8F-9E7A-4557-87F0-3BF4013A3EC0}">
      <dgm:prSet/>
      <dgm:spPr/>
      <dgm:t>
        <a:bodyPr/>
        <a:lstStyle/>
        <a:p>
          <a:endParaRPr lang="zh-CN" altLang="en-US"/>
        </a:p>
      </dgm:t>
    </dgm:pt>
    <dgm:pt modelId="{F77C2AF9-2BF3-45A8-9925-8E9596945EE2}" type="pres">
      <dgm:prSet presAssocID="{E02B0DA2-C52E-4E22-B12A-60583359D05B}" presName="Name0" presStyleCnt="0">
        <dgm:presLayoutVars>
          <dgm:dir/>
          <dgm:animOne val="branch"/>
          <dgm:animLvl val="lvl"/>
        </dgm:presLayoutVars>
      </dgm:prSet>
      <dgm:spPr/>
    </dgm:pt>
    <dgm:pt modelId="{28875F16-6AD1-402E-9D5D-362A7E1FE6EE}" type="pres">
      <dgm:prSet presAssocID="{A7B3226F-6635-462B-93B4-6A6CBD5EEE93}" presName="chaos" presStyleCnt="0"/>
      <dgm:spPr/>
    </dgm:pt>
    <dgm:pt modelId="{86237C02-99F0-4E43-8003-29D1A2D96F36}" type="pres">
      <dgm:prSet presAssocID="{A7B3226F-6635-462B-93B4-6A6CBD5EEE93}" presName="parTx1" presStyleLbl="revTx" presStyleIdx="0" presStyleCnt="1" custScaleX="94990"/>
      <dgm:spPr/>
    </dgm:pt>
    <dgm:pt modelId="{53E0F4B3-0582-4E0A-9FD7-C23CAF507B57}" type="pres">
      <dgm:prSet presAssocID="{A7B3226F-6635-462B-93B4-6A6CBD5EEE93}" presName="c1" presStyleLbl="node1" presStyleIdx="0" presStyleCnt="19"/>
      <dgm:spPr>
        <a:solidFill>
          <a:srgbClr val="C00000"/>
        </a:solidFill>
      </dgm:spPr>
    </dgm:pt>
    <dgm:pt modelId="{3346F21E-5AE8-4A33-A257-6A57F4C2CD76}" type="pres">
      <dgm:prSet presAssocID="{A7B3226F-6635-462B-93B4-6A6CBD5EEE93}" presName="c2" presStyleLbl="node1" presStyleIdx="1" presStyleCnt="19"/>
      <dgm:spPr>
        <a:solidFill>
          <a:srgbClr val="9C3009"/>
        </a:solidFill>
      </dgm:spPr>
    </dgm:pt>
    <dgm:pt modelId="{172B97BD-48F8-40AF-B237-CE046B0758FD}" type="pres">
      <dgm:prSet presAssocID="{A7B3226F-6635-462B-93B4-6A6CBD5EEE93}" presName="c3" presStyleLbl="node1" presStyleIdx="2" presStyleCnt="19"/>
      <dgm:spPr>
        <a:solidFill>
          <a:srgbClr val="9C3009"/>
        </a:solidFill>
      </dgm:spPr>
    </dgm:pt>
    <dgm:pt modelId="{3ED24BF6-8F26-4206-8611-A5DA112580EA}" type="pres">
      <dgm:prSet presAssocID="{A7B3226F-6635-462B-93B4-6A6CBD5EEE93}" presName="c4" presStyleLbl="node1" presStyleIdx="3" presStyleCnt="19"/>
      <dgm:spPr>
        <a:solidFill>
          <a:srgbClr val="9C3009"/>
        </a:solidFill>
      </dgm:spPr>
    </dgm:pt>
    <dgm:pt modelId="{F2B664A9-94EE-4935-8E4E-C23033B4158E}" type="pres">
      <dgm:prSet presAssocID="{A7B3226F-6635-462B-93B4-6A6CBD5EEE93}" presName="c5" presStyleLbl="node1" presStyleIdx="4" presStyleCnt="19"/>
      <dgm:spPr>
        <a:solidFill>
          <a:srgbClr val="9C3009"/>
        </a:solidFill>
      </dgm:spPr>
    </dgm:pt>
    <dgm:pt modelId="{0B631DF6-0D4C-4E17-BE76-3A506E8AD2DA}" type="pres">
      <dgm:prSet presAssocID="{A7B3226F-6635-462B-93B4-6A6CBD5EEE93}" presName="c6" presStyleLbl="node1" presStyleIdx="5" presStyleCnt="19"/>
      <dgm:spPr>
        <a:solidFill>
          <a:srgbClr val="9C3009"/>
        </a:solidFill>
      </dgm:spPr>
    </dgm:pt>
    <dgm:pt modelId="{49E6A87B-994A-447B-B95A-F6DBEB6C81C2}" type="pres">
      <dgm:prSet presAssocID="{A7B3226F-6635-462B-93B4-6A6CBD5EEE93}" presName="c7" presStyleLbl="node1" presStyleIdx="6" presStyleCnt="19"/>
      <dgm:spPr>
        <a:solidFill>
          <a:srgbClr val="9C3009"/>
        </a:solidFill>
      </dgm:spPr>
    </dgm:pt>
    <dgm:pt modelId="{829CD5B2-7042-45B6-B201-B5BD07E88FCC}" type="pres">
      <dgm:prSet presAssocID="{A7B3226F-6635-462B-93B4-6A6CBD5EEE93}" presName="c8" presStyleLbl="node1" presStyleIdx="7" presStyleCnt="19"/>
      <dgm:spPr>
        <a:solidFill>
          <a:srgbClr val="9C3009"/>
        </a:solidFill>
      </dgm:spPr>
    </dgm:pt>
    <dgm:pt modelId="{CD5507E9-54CF-4FD9-9B32-01A8317B2F55}" type="pres">
      <dgm:prSet presAssocID="{A7B3226F-6635-462B-93B4-6A6CBD5EEE93}" presName="c9" presStyleLbl="node1" presStyleIdx="8" presStyleCnt="19"/>
      <dgm:spPr>
        <a:solidFill>
          <a:srgbClr val="9C3009"/>
        </a:solidFill>
      </dgm:spPr>
    </dgm:pt>
    <dgm:pt modelId="{B75437BF-7BE5-499C-A95A-C9E79B475644}" type="pres">
      <dgm:prSet presAssocID="{A7B3226F-6635-462B-93B4-6A6CBD5EEE93}" presName="c10" presStyleLbl="node1" presStyleIdx="9" presStyleCnt="19"/>
      <dgm:spPr>
        <a:solidFill>
          <a:srgbClr val="9C3009"/>
        </a:solidFill>
      </dgm:spPr>
    </dgm:pt>
    <dgm:pt modelId="{29F690DA-F2FB-4BD4-B905-76B5CA86DE3B}" type="pres">
      <dgm:prSet presAssocID="{A7B3226F-6635-462B-93B4-6A6CBD5EEE93}" presName="c11" presStyleLbl="node1" presStyleIdx="10" presStyleCnt="19"/>
      <dgm:spPr>
        <a:solidFill>
          <a:srgbClr val="9C3009"/>
        </a:solidFill>
      </dgm:spPr>
    </dgm:pt>
    <dgm:pt modelId="{8FA74ACB-968C-4BAE-B144-C2CABE6EB33F}" type="pres">
      <dgm:prSet presAssocID="{A7B3226F-6635-462B-93B4-6A6CBD5EEE93}" presName="c12" presStyleLbl="node1" presStyleIdx="11" presStyleCnt="19"/>
      <dgm:spPr>
        <a:solidFill>
          <a:srgbClr val="9C3009"/>
        </a:solidFill>
      </dgm:spPr>
    </dgm:pt>
    <dgm:pt modelId="{EEA1F135-9729-4C39-88F4-2DC6351C13DB}" type="pres">
      <dgm:prSet presAssocID="{A7B3226F-6635-462B-93B4-6A6CBD5EEE93}" presName="c13" presStyleLbl="node1" presStyleIdx="12" presStyleCnt="19"/>
      <dgm:spPr>
        <a:solidFill>
          <a:srgbClr val="9C3009"/>
        </a:solidFill>
      </dgm:spPr>
    </dgm:pt>
    <dgm:pt modelId="{D6FE054F-C555-44D5-BA21-F25148C9E3AE}" type="pres">
      <dgm:prSet presAssocID="{A7B3226F-6635-462B-93B4-6A6CBD5EEE93}" presName="c14" presStyleLbl="node1" presStyleIdx="13" presStyleCnt="19"/>
      <dgm:spPr>
        <a:solidFill>
          <a:srgbClr val="9C3009"/>
        </a:solidFill>
      </dgm:spPr>
    </dgm:pt>
    <dgm:pt modelId="{E0C4BDEE-97D4-4DD2-88AE-59C4A282BD85}" type="pres">
      <dgm:prSet presAssocID="{A7B3226F-6635-462B-93B4-6A6CBD5EEE93}" presName="c15" presStyleLbl="node1" presStyleIdx="14" presStyleCnt="19"/>
      <dgm:spPr>
        <a:solidFill>
          <a:srgbClr val="9C3009"/>
        </a:solidFill>
      </dgm:spPr>
    </dgm:pt>
    <dgm:pt modelId="{337A3E01-809E-4BCD-976F-98768BBF2E1C}" type="pres">
      <dgm:prSet presAssocID="{A7B3226F-6635-462B-93B4-6A6CBD5EEE93}" presName="c16" presStyleLbl="node1" presStyleIdx="15" presStyleCnt="19"/>
      <dgm:spPr>
        <a:solidFill>
          <a:srgbClr val="9C3009"/>
        </a:solidFill>
      </dgm:spPr>
    </dgm:pt>
    <dgm:pt modelId="{23823EA2-B6C6-4DFF-973C-6BA3CDC309DC}" type="pres">
      <dgm:prSet presAssocID="{A7B3226F-6635-462B-93B4-6A6CBD5EEE93}" presName="c17" presStyleLbl="node1" presStyleIdx="16" presStyleCnt="19"/>
      <dgm:spPr>
        <a:solidFill>
          <a:srgbClr val="9C3009"/>
        </a:solidFill>
        <a:ln>
          <a:solidFill>
            <a:srgbClr val="9C3009"/>
          </a:solidFill>
        </a:ln>
      </dgm:spPr>
    </dgm:pt>
    <dgm:pt modelId="{AB5379F3-9B43-458E-B133-37ED33291E54}" type="pres">
      <dgm:prSet presAssocID="{A7B3226F-6635-462B-93B4-6A6CBD5EEE93}" presName="c18" presStyleLbl="node1" presStyleIdx="17" presStyleCnt="19"/>
      <dgm:spPr>
        <a:solidFill>
          <a:srgbClr val="9C3009"/>
        </a:solidFill>
      </dgm:spPr>
    </dgm:pt>
    <dgm:pt modelId="{5AE8390E-FA3B-4E84-9367-DD762679C9F0}" type="pres">
      <dgm:prSet presAssocID="{9E4E2FDC-7F9B-451A-BC0A-AC4068B902C4}" presName="chevronComposite1" presStyleCnt="0"/>
      <dgm:spPr/>
    </dgm:pt>
    <dgm:pt modelId="{1738B702-0406-4ACB-BEC2-A6C074C5FA7F}" type="pres">
      <dgm:prSet presAssocID="{9E4E2FDC-7F9B-451A-BC0A-AC4068B902C4}" presName="chevron1" presStyleLbl="sibTrans2D1" presStyleIdx="0" presStyleCnt="2"/>
      <dgm:spPr>
        <a:solidFill>
          <a:srgbClr val="D56464"/>
        </a:solidFill>
      </dgm:spPr>
    </dgm:pt>
    <dgm:pt modelId="{A7229282-F56D-43E1-B262-3A0D0F7ABD2B}" type="pres">
      <dgm:prSet presAssocID="{9E4E2FDC-7F9B-451A-BC0A-AC4068B902C4}" presName="spChevron1" presStyleCnt="0"/>
      <dgm:spPr/>
    </dgm:pt>
    <dgm:pt modelId="{573572ED-C8DA-4C61-8E78-507AB7EBA60E}" type="pres">
      <dgm:prSet presAssocID="{9E4E2FDC-7F9B-451A-BC0A-AC4068B902C4}" presName="overlap" presStyleCnt="0"/>
      <dgm:spPr/>
    </dgm:pt>
    <dgm:pt modelId="{6A57D1B0-5DC2-483E-93E7-E7F700F3C68E}" type="pres">
      <dgm:prSet presAssocID="{9E4E2FDC-7F9B-451A-BC0A-AC4068B902C4}" presName="chevronComposite2" presStyleCnt="0"/>
      <dgm:spPr/>
    </dgm:pt>
    <dgm:pt modelId="{0DC4CCE9-D032-419C-B2FA-A57BCDB7CAFE}" type="pres">
      <dgm:prSet presAssocID="{9E4E2FDC-7F9B-451A-BC0A-AC4068B902C4}" presName="chevron2" presStyleLbl="sibTrans2D1" presStyleIdx="1" presStyleCnt="2"/>
      <dgm:spPr>
        <a:solidFill>
          <a:srgbClr val="D56464"/>
        </a:solidFill>
      </dgm:spPr>
    </dgm:pt>
    <dgm:pt modelId="{F13F14FA-FA5C-4D18-8C6A-85C512D44B9C}" type="pres">
      <dgm:prSet presAssocID="{9E4E2FDC-7F9B-451A-BC0A-AC4068B902C4}" presName="spChevron2" presStyleCnt="0"/>
      <dgm:spPr/>
    </dgm:pt>
    <dgm:pt modelId="{A992BF02-3A8B-4355-8885-A58FC2C4AE66}" type="pres">
      <dgm:prSet presAssocID="{018C8DDF-FE12-42FA-A35B-0B1F48433A95}" presName="last" presStyleCnt="0"/>
      <dgm:spPr/>
    </dgm:pt>
    <dgm:pt modelId="{54CAD840-FC8D-4B25-8826-A8A12241BAF7}" type="pres">
      <dgm:prSet presAssocID="{018C8DDF-FE12-42FA-A35B-0B1F48433A95}" presName="circleTx" presStyleLbl="node1" presStyleIdx="18" presStyleCnt="19"/>
      <dgm:spPr/>
    </dgm:pt>
    <dgm:pt modelId="{D56F57B4-D578-4FCE-B62A-FCD9F56E7F9B}" type="pres">
      <dgm:prSet presAssocID="{018C8DDF-FE12-42FA-A35B-0B1F48433A95}" presName="spN" presStyleCnt="0"/>
      <dgm:spPr/>
    </dgm:pt>
  </dgm:ptLst>
  <dgm:cxnLst>
    <dgm:cxn modelId="{9D498584-A9E4-4BE6-BD60-0A31497C3AEA}" type="presOf" srcId="{A7B3226F-6635-462B-93B4-6A6CBD5EEE93}" destId="{86237C02-99F0-4E43-8003-29D1A2D96F36}" srcOrd="0" destOrd="0" presId="urn:microsoft.com/office/officeart/2009/3/layout/RandomtoResultProcess#1"/>
    <dgm:cxn modelId="{C9BD248C-5E75-40C5-857A-2DFF4ECC3237}" type="presOf" srcId="{018C8DDF-FE12-42FA-A35B-0B1F48433A95}" destId="{54CAD840-FC8D-4B25-8826-A8A12241BAF7}" srcOrd="0" destOrd="0" presId="urn:microsoft.com/office/officeart/2009/3/layout/RandomtoResultProcess#1"/>
    <dgm:cxn modelId="{B6A9CD8F-9E7A-4557-87F0-3BF4013A3EC0}" srcId="{E02B0DA2-C52E-4E22-B12A-60583359D05B}" destId="{018C8DDF-FE12-42FA-A35B-0B1F48433A95}" srcOrd="1" destOrd="0" parTransId="{D0980881-B883-4EBC-8ACA-093B77A0797E}" sibTransId="{9958695B-79E3-4C2C-BEE7-63EE62259165}"/>
    <dgm:cxn modelId="{D2CCB6A0-76CC-4B74-BBA5-4E297CA524D7}" type="presOf" srcId="{E02B0DA2-C52E-4E22-B12A-60583359D05B}" destId="{F77C2AF9-2BF3-45A8-9925-8E9596945EE2}" srcOrd="0" destOrd="0" presId="urn:microsoft.com/office/officeart/2009/3/layout/RandomtoResultProcess#1"/>
    <dgm:cxn modelId="{7AD9E4EA-1C72-4FC7-805D-278A11A39FF9}" srcId="{E02B0DA2-C52E-4E22-B12A-60583359D05B}" destId="{A7B3226F-6635-462B-93B4-6A6CBD5EEE93}" srcOrd="0" destOrd="0" parTransId="{F55FCB9B-EBCE-4CBF-B168-52AE942AD5EC}" sibTransId="{9E4E2FDC-7F9B-451A-BC0A-AC4068B902C4}"/>
    <dgm:cxn modelId="{9AD78822-B6E7-4B59-A9CD-1535CE7B98EF}" type="presParOf" srcId="{F77C2AF9-2BF3-45A8-9925-8E9596945EE2}" destId="{28875F16-6AD1-402E-9D5D-362A7E1FE6EE}" srcOrd="0" destOrd="0" presId="urn:microsoft.com/office/officeart/2009/3/layout/RandomtoResultProcess#1"/>
    <dgm:cxn modelId="{FF82F4F7-D23F-40F9-919B-EC885557EA78}" type="presParOf" srcId="{28875F16-6AD1-402E-9D5D-362A7E1FE6EE}" destId="{86237C02-99F0-4E43-8003-29D1A2D96F36}" srcOrd="0" destOrd="0" presId="urn:microsoft.com/office/officeart/2009/3/layout/RandomtoResultProcess#1"/>
    <dgm:cxn modelId="{1F8364BB-08B6-4F11-A0E2-96B2137B0800}" type="presParOf" srcId="{28875F16-6AD1-402E-9D5D-362A7E1FE6EE}" destId="{53E0F4B3-0582-4E0A-9FD7-C23CAF507B57}" srcOrd="1" destOrd="0" presId="urn:microsoft.com/office/officeart/2009/3/layout/RandomtoResultProcess#1"/>
    <dgm:cxn modelId="{92CA0F8E-D6B5-404E-A84C-3E092FEC86B1}" type="presParOf" srcId="{28875F16-6AD1-402E-9D5D-362A7E1FE6EE}" destId="{3346F21E-5AE8-4A33-A257-6A57F4C2CD76}" srcOrd="2" destOrd="0" presId="urn:microsoft.com/office/officeart/2009/3/layout/RandomtoResultProcess#1"/>
    <dgm:cxn modelId="{20DC2DDF-82EE-47B7-999C-1B2E07F046C1}" type="presParOf" srcId="{28875F16-6AD1-402E-9D5D-362A7E1FE6EE}" destId="{172B97BD-48F8-40AF-B237-CE046B0758FD}" srcOrd="3" destOrd="0" presId="urn:microsoft.com/office/officeart/2009/3/layout/RandomtoResultProcess#1"/>
    <dgm:cxn modelId="{05BA6CF3-9302-4BB1-9A7F-E05C0807C4B3}" type="presParOf" srcId="{28875F16-6AD1-402E-9D5D-362A7E1FE6EE}" destId="{3ED24BF6-8F26-4206-8611-A5DA112580EA}" srcOrd="4" destOrd="0" presId="urn:microsoft.com/office/officeart/2009/3/layout/RandomtoResultProcess#1"/>
    <dgm:cxn modelId="{311DADA4-7C3C-4DE8-9F46-AD5B005F4526}" type="presParOf" srcId="{28875F16-6AD1-402E-9D5D-362A7E1FE6EE}" destId="{F2B664A9-94EE-4935-8E4E-C23033B4158E}" srcOrd="5" destOrd="0" presId="urn:microsoft.com/office/officeart/2009/3/layout/RandomtoResultProcess#1"/>
    <dgm:cxn modelId="{0F20C015-074C-411F-BE89-4BBD2C143AE2}" type="presParOf" srcId="{28875F16-6AD1-402E-9D5D-362A7E1FE6EE}" destId="{0B631DF6-0D4C-4E17-BE76-3A506E8AD2DA}" srcOrd="6" destOrd="0" presId="urn:microsoft.com/office/officeart/2009/3/layout/RandomtoResultProcess#1"/>
    <dgm:cxn modelId="{D32ACA32-55A4-46FC-97AC-166CB35CF29B}" type="presParOf" srcId="{28875F16-6AD1-402E-9D5D-362A7E1FE6EE}" destId="{49E6A87B-994A-447B-B95A-F6DBEB6C81C2}" srcOrd="7" destOrd="0" presId="urn:microsoft.com/office/officeart/2009/3/layout/RandomtoResultProcess#1"/>
    <dgm:cxn modelId="{044B7489-4281-4BB6-8E3D-B38F116855BD}" type="presParOf" srcId="{28875F16-6AD1-402E-9D5D-362A7E1FE6EE}" destId="{829CD5B2-7042-45B6-B201-B5BD07E88FCC}" srcOrd="8" destOrd="0" presId="urn:microsoft.com/office/officeart/2009/3/layout/RandomtoResultProcess#1"/>
    <dgm:cxn modelId="{B4705920-E69E-4360-B7EB-DE74151DD6F3}" type="presParOf" srcId="{28875F16-6AD1-402E-9D5D-362A7E1FE6EE}" destId="{CD5507E9-54CF-4FD9-9B32-01A8317B2F55}" srcOrd="9" destOrd="0" presId="urn:microsoft.com/office/officeart/2009/3/layout/RandomtoResultProcess#1"/>
    <dgm:cxn modelId="{B8000452-BE27-43CE-B62A-6E6F1FF51415}" type="presParOf" srcId="{28875F16-6AD1-402E-9D5D-362A7E1FE6EE}" destId="{B75437BF-7BE5-499C-A95A-C9E79B475644}" srcOrd="10" destOrd="0" presId="urn:microsoft.com/office/officeart/2009/3/layout/RandomtoResultProcess#1"/>
    <dgm:cxn modelId="{5BAD93B5-E555-4C47-A94F-91FCFEA1A8E4}" type="presParOf" srcId="{28875F16-6AD1-402E-9D5D-362A7E1FE6EE}" destId="{29F690DA-F2FB-4BD4-B905-76B5CA86DE3B}" srcOrd="11" destOrd="0" presId="urn:microsoft.com/office/officeart/2009/3/layout/RandomtoResultProcess#1"/>
    <dgm:cxn modelId="{9E81084E-D104-473F-823A-3103F88F8496}" type="presParOf" srcId="{28875F16-6AD1-402E-9D5D-362A7E1FE6EE}" destId="{8FA74ACB-968C-4BAE-B144-C2CABE6EB33F}" srcOrd="12" destOrd="0" presId="urn:microsoft.com/office/officeart/2009/3/layout/RandomtoResultProcess#1"/>
    <dgm:cxn modelId="{4429D56A-7851-47C7-9273-CB19FB7288E2}" type="presParOf" srcId="{28875F16-6AD1-402E-9D5D-362A7E1FE6EE}" destId="{EEA1F135-9729-4C39-88F4-2DC6351C13DB}" srcOrd="13" destOrd="0" presId="urn:microsoft.com/office/officeart/2009/3/layout/RandomtoResultProcess#1"/>
    <dgm:cxn modelId="{4654267A-DE74-4051-BE1D-E08B3B399F20}" type="presParOf" srcId="{28875F16-6AD1-402E-9D5D-362A7E1FE6EE}" destId="{D6FE054F-C555-44D5-BA21-F25148C9E3AE}" srcOrd="14" destOrd="0" presId="urn:microsoft.com/office/officeart/2009/3/layout/RandomtoResultProcess#1"/>
    <dgm:cxn modelId="{014151A1-5F4F-42ED-BF0C-3D6F2DDC6263}" type="presParOf" srcId="{28875F16-6AD1-402E-9D5D-362A7E1FE6EE}" destId="{E0C4BDEE-97D4-4DD2-88AE-59C4A282BD85}" srcOrd="15" destOrd="0" presId="urn:microsoft.com/office/officeart/2009/3/layout/RandomtoResultProcess#1"/>
    <dgm:cxn modelId="{71C2A2A2-B3AA-4F6F-901E-B2B2145D2603}" type="presParOf" srcId="{28875F16-6AD1-402E-9D5D-362A7E1FE6EE}" destId="{337A3E01-809E-4BCD-976F-98768BBF2E1C}" srcOrd="16" destOrd="0" presId="urn:microsoft.com/office/officeart/2009/3/layout/RandomtoResultProcess#1"/>
    <dgm:cxn modelId="{08710597-E650-4E33-B6AC-115980CF039A}" type="presParOf" srcId="{28875F16-6AD1-402E-9D5D-362A7E1FE6EE}" destId="{23823EA2-B6C6-4DFF-973C-6BA3CDC309DC}" srcOrd="17" destOrd="0" presId="urn:microsoft.com/office/officeart/2009/3/layout/RandomtoResultProcess#1"/>
    <dgm:cxn modelId="{FA24A1AF-6E49-4442-80C3-EAA0EA24E55C}" type="presParOf" srcId="{28875F16-6AD1-402E-9D5D-362A7E1FE6EE}" destId="{AB5379F3-9B43-458E-B133-37ED33291E54}" srcOrd="18" destOrd="0" presId="urn:microsoft.com/office/officeart/2009/3/layout/RandomtoResultProcess#1"/>
    <dgm:cxn modelId="{EC22FAB4-FC72-4503-8CEB-A4B52546F526}" type="presParOf" srcId="{F77C2AF9-2BF3-45A8-9925-8E9596945EE2}" destId="{5AE8390E-FA3B-4E84-9367-DD762679C9F0}" srcOrd="1" destOrd="0" presId="urn:microsoft.com/office/officeart/2009/3/layout/RandomtoResultProcess#1"/>
    <dgm:cxn modelId="{94F56B42-B383-46B4-BEB6-C7C275C3F26B}" type="presParOf" srcId="{5AE8390E-FA3B-4E84-9367-DD762679C9F0}" destId="{1738B702-0406-4ACB-BEC2-A6C074C5FA7F}" srcOrd="0" destOrd="0" presId="urn:microsoft.com/office/officeart/2009/3/layout/RandomtoResultProcess#1"/>
    <dgm:cxn modelId="{CF890E07-8D82-4F28-92DA-65B5C107D385}" type="presParOf" srcId="{5AE8390E-FA3B-4E84-9367-DD762679C9F0}" destId="{A7229282-F56D-43E1-B262-3A0D0F7ABD2B}" srcOrd="1" destOrd="0" presId="urn:microsoft.com/office/officeart/2009/3/layout/RandomtoResultProcess#1"/>
    <dgm:cxn modelId="{873FE8ED-25CF-4914-BFAD-6692214FC944}" type="presParOf" srcId="{F77C2AF9-2BF3-45A8-9925-8E9596945EE2}" destId="{573572ED-C8DA-4C61-8E78-507AB7EBA60E}" srcOrd="2" destOrd="0" presId="urn:microsoft.com/office/officeart/2009/3/layout/RandomtoResultProcess#1"/>
    <dgm:cxn modelId="{E56F118D-C07F-41FF-94BE-00EDC6A43AB8}" type="presParOf" srcId="{F77C2AF9-2BF3-45A8-9925-8E9596945EE2}" destId="{6A57D1B0-5DC2-483E-93E7-E7F700F3C68E}" srcOrd="3" destOrd="0" presId="urn:microsoft.com/office/officeart/2009/3/layout/RandomtoResultProcess#1"/>
    <dgm:cxn modelId="{F6F63A89-7597-4684-AC34-E1F0C5D9C85C}" type="presParOf" srcId="{6A57D1B0-5DC2-483E-93E7-E7F700F3C68E}" destId="{0DC4CCE9-D032-419C-B2FA-A57BCDB7CAFE}" srcOrd="0" destOrd="0" presId="urn:microsoft.com/office/officeart/2009/3/layout/RandomtoResultProcess#1"/>
    <dgm:cxn modelId="{1DCDE5AE-5871-464E-AFAA-F591A2795BAA}" type="presParOf" srcId="{6A57D1B0-5DC2-483E-93E7-E7F700F3C68E}" destId="{F13F14FA-FA5C-4D18-8C6A-85C512D44B9C}" srcOrd="1" destOrd="0" presId="urn:microsoft.com/office/officeart/2009/3/layout/RandomtoResultProcess#1"/>
    <dgm:cxn modelId="{CA4EEEA5-70DF-4F38-B4BA-2CD0431FE207}" type="presParOf" srcId="{F77C2AF9-2BF3-45A8-9925-8E9596945EE2}" destId="{A992BF02-3A8B-4355-8885-A58FC2C4AE66}" srcOrd="4" destOrd="0" presId="urn:microsoft.com/office/officeart/2009/3/layout/RandomtoResultProcess#1"/>
    <dgm:cxn modelId="{4AB50389-47F8-45A7-B5D6-39B6C2F69A32}" type="presParOf" srcId="{A992BF02-3A8B-4355-8885-A58FC2C4AE66}" destId="{54CAD840-FC8D-4B25-8826-A8A12241BAF7}" srcOrd="0" destOrd="0" presId="urn:microsoft.com/office/officeart/2009/3/layout/RandomtoResultProcess#1"/>
    <dgm:cxn modelId="{E9C8C830-C761-435A-AD21-A8AEB990B3E0}" type="presParOf" srcId="{A992BF02-3A8B-4355-8885-A58FC2C4AE66}" destId="{D56F57B4-D578-4FCE-B62A-FCD9F56E7F9B}" srcOrd="1" destOrd="0" presId="urn:microsoft.com/office/officeart/2009/3/layout/RandomtoResultProcess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82F6DA-6B9C-45F6-B158-74ADFA32A52F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89281F-C218-421F-A701-5769B3529411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外汇</a:t>
          </a:r>
        </a:p>
      </dgm:t>
    </dgm:pt>
    <dgm:pt modelId="{A7B4A006-404A-45BE-AF3C-2FB76277FCE4}" type="parTrans" cxnId="{2711419E-F88F-4660-AA06-E1974A13871A}">
      <dgm:prSet/>
      <dgm:spPr/>
      <dgm:t>
        <a:bodyPr/>
        <a:lstStyle/>
        <a:p>
          <a:endParaRPr lang="zh-CN" altLang="en-US"/>
        </a:p>
      </dgm:t>
    </dgm:pt>
    <dgm:pt modelId="{7EAFB2BE-1C93-4453-B66A-DAEB34E370A9}" type="sibTrans" cxnId="{2711419E-F88F-4660-AA06-E1974A13871A}">
      <dgm:prSet/>
      <dgm:spPr/>
      <dgm:t>
        <a:bodyPr/>
        <a:lstStyle/>
        <a:p>
          <a:endParaRPr lang="zh-CN" altLang="en-US"/>
        </a:p>
      </dgm:t>
    </dgm:pt>
    <dgm:pt modelId="{1BAF4C96-AE1C-458D-9197-77E63D83CCE0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债券</a:t>
          </a:r>
        </a:p>
      </dgm:t>
    </dgm:pt>
    <dgm:pt modelId="{2D78CE2D-CE43-4FBB-9B60-DCCCE0EB4C6D}" type="parTrans" cxnId="{D706F2C0-C911-4EAC-98E0-6F3E17F41520}">
      <dgm:prSet/>
      <dgm:spPr/>
      <dgm:t>
        <a:bodyPr/>
        <a:lstStyle/>
        <a:p>
          <a:endParaRPr lang="zh-CN" altLang="en-US"/>
        </a:p>
      </dgm:t>
    </dgm:pt>
    <dgm:pt modelId="{232D300C-E4F7-4F33-A230-0D49DD3BCF6E}" type="sibTrans" cxnId="{D706F2C0-C911-4EAC-98E0-6F3E17F41520}">
      <dgm:prSet/>
      <dgm:spPr/>
      <dgm:t>
        <a:bodyPr/>
        <a:lstStyle/>
        <a:p>
          <a:endParaRPr lang="zh-CN" altLang="en-US"/>
        </a:p>
      </dgm:t>
    </dgm:pt>
    <dgm:pt modelId="{9E44E000-25C3-455C-89DA-D509694EB0E3}">
      <dgm:prSet phldrT="[文本]"/>
      <dgm:spPr>
        <a:solidFill>
          <a:srgbClr val="FE0000"/>
        </a:solidFill>
      </dgm:spPr>
      <dgm:t>
        <a:bodyPr/>
        <a:lstStyle/>
        <a:p>
          <a:r>
            <a:rPr lang="zh-CN" altLang="en-US" dirty="0"/>
            <a:t>股票</a:t>
          </a:r>
        </a:p>
      </dgm:t>
    </dgm:pt>
    <dgm:pt modelId="{7281A5F2-C726-42BD-B27A-25F2775A1854}" type="parTrans" cxnId="{DB6FFC8C-3424-487F-B011-76C3933913C4}">
      <dgm:prSet/>
      <dgm:spPr/>
      <dgm:t>
        <a:bodyPr/>
        <a:lstStyle/>
        <a:p>
          <a:endParaRPr lang="zh-CN" altLang="en-US"/>
        </a:p>
      </dgm:t>
    </dgm:pt>
    <dgm:pt modelId="{ACEF6A75-7AF6-475C-9F85-0C35C288A375}" type="sibTrans" cxnId="{DB6FFC8C-3424-487F-B011-76C3933913C4}">
      <dgm:prSet/>
      <dgm:spPr/>
      <dgm:t>
        <a:bodyPr/>
        <a:lstStyle/>
        <a:p>
          <a:endParaRPr lang="zh-CN" altLang="en-US"/>
        </a:p>
      </dgm:t>
    </dgm:pt>
    <dgm:pt modelId="{0725D94B-C82F-4852-9DD2-121CF004C0AB}">
      <dgm:prSet phldrT="[文本]"/>
      <dgm:spPr>
        <a:solidFill>
          <a:srgbClr val="3574B2"/>
        </a:solidFill>
      </dgm:spPr>
      <dgm:t>
        <a:bodyPr/>
        <a:lstStyle/>
        <a:p>
          <a:endParaRPr lang="zh-CN" altLang="en-US"/>
        </a:p>
      </dgm:t>
    </dgm:pt>
    <dgm:pt modelId="{048A1212-5361-4C7F-9CF8-D0066AFE38AB}" type="parTrans" cxnId="{40629295-799D-4C34-A884-2B921A710923}">
      <dgm:prSet/>
      <dgm:spPr/>
      <dgm:t>
        <a:bodyPr/>
        <a:lstStyle/>
        <a:p>
          <a:endParaRPr lang="zh-CN" altLang="en-US"/>
        </a:p>
      </dgm:t>
    </dgm:pt>
    <dgm:pt modelId="{320E747A-010E-4C7B-BCC3-EC4CABC773E0}" type="sibTrans" cxnId="{40629295-799D-4C34-A884-2B921A710923}">
      <dgm:prSet/>
      <dgm:spPr/>
      <dgm:t>
        <a:bodyPr/>
        <a:lstStyle/>
        <a:p>
          <a:endParaRPr lang="zh-CN" altLang="en-US"/>
        </a:p>
      </dgm:t>
    </dgm:pt>
    <dgm:pt modelId="{677D1A50-9211-4ABB-9C27-3263DF24F549}" type="pres">
      <dgm:prSet presAssocID="{4682F6DA-6B9C-45F6-B158-74ADFA32A52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921336D-A79D-47F2-94BC-BADF1CB202CE}" type="pres">
      <dgm:prSet presAssocID="{EC89281F-C218-421F-A701-5769B3529411}" presName="gear1" presStyleLbl="node1" presStyleIdx="0" presStyleCnt="3">
        <dgm:presLayoutVars>
          <dgm:chMax val="1"/>
          <dgm:bulletEnabled val="1"/>
        </dgm:presLayoutVars>
      </dgm:prSet>
      <dgm:spPr/>
    </dgm:pt>
    <dgm:pt modelId="{5DCAD3C9-EF04-42ED-B561-6501C4B543BF}" type="pres">
      <dgm:prSet presAssocID="{EC89281F-C218-421F-A701-5769B3529411}" presName="gear1srcNode" presStyleLbl="node1" presStyleIdx="0" presStyleCnt="3"/>
      <dgm:spPr/>
    </dgm:pt>
    <dgm:pt modelId="{927D2FEC-235F-4CF7-84F1-E80B94EE072B}" type="pres">
      <dgm:prSet presAssocID="{EC89281F-C218-421F-A701-5769B3529411}" presName="gear1dstNode" presStyleLbl="node1" presStyleIdx="0" presStyleCnt="3"/>
      <dgm:spPr/>
    </dgm:pt>
    <dgm:pt modelId="{ECE1A34E-D0BB-432A-B855-9012A5F4810C}" type="pres">
      <dgm:prSet presAssocID="{1BAF4C96-AE1C-458D-9197-77E63D83CCE0}" presName="gear2" presStyleLbl="node1" presStyleIdx="1" presStyleCnt="3">
        <dgm:presLayoutVars>
          <dgm:chMax val="1"/>
          <dgm:bulletEnabled val="1"/>
        </dgm:presLayoutVars>
      </dgm:prSet>
      <dgm:spPr/>
    </dgm:pt>
    <dgm:pt modelId="{8E3D60C8-E0AC-4525-93EB-0CF187B67091}" type="pres">
      <dgm:prSet presAssocID="{1BAF4C96-AE1C-458D-9197-77E63D83CCE0}" presName="gear2srcNode" presStyleLbl="node1" presStyleIdx="1" presStyleCnt="3"/>
      <dgm:spPr/>
    </dgm:pt>
    <dgm:pt modelId="{218DB070-961B-456B-930F-9D3E6DCB06B2}" type="pres">
      <dgm:prSet presAssocID="{1BAF4C96-AE1C-458D-9197-77E63D83CCE0}" presName="gear2dstNode" presStyleLbl="node1" presStyleIdx="1" presStyleCnt="3"/>
      <dgm:spPr/>
    </dgm:pt>
    <dgm:pt modelId="{5E6FD5D7-6A3F-4213-86E2-7400E046EA33}" type="pres">
      <dgm:prSet presAssocID="{9E44E000-25C3-455C-89DA-D509694EB0E3}" presName="gear3" presStyleLbl="node1" presStyleIdx="2" presStyleCnt="3" custScaleX="87035" custScaleY="85084" custLinFactNeighborX="2423" custLinFactNeighborY="4367"/>
      <dgm:spPr/>
    </dgm:pt>
    <dgm:pt modelId="{6AA91819-C5E1-4FA5-AC2F-825A0359FAF0}" type="pres">
      <dgm:prSet presAssocID="{9E44E000-25C3-455C-89DA-D509694EB0E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9DCECCF-F066-47AC-9368-44CB3E9B5370}" type="pres">
      <dgm:prSet presAssocID="{9E44E000-25C3-455C-89DA-D509694EB0E3}" presName="gear3srcNode" presStyleLbl="node1" presStyleIdx="2" presStyleCnt="3"/>
      <dgm:spPr/>
    </dgm:pt>
    <dgm:pt modelId="{73600855-8D7E-4E7F-AC70-65366761870B}" type="pres">
      <dgm:prSet presAssocID="{9E44E000-25C3-455C-89DA-D509694EB0E3}" presName="gear3dstNode" presStyleLbl="node1" presStyleIdx="2" presStyleCnt="3"/>
      <dgm:spPr/>
    </dgm:pt>
    <dgm:pt modelId="{7A88828B-A16A-4529-8CFF-9E5E439766C3}" type="pres">
      <dgm:prSet presAssocID="{7EAFB2BE-1C93-4453-B66A-DAEB34E370A9}" presName="connector1" presStyleLbl="sibTrans2D1" presStyleIdx="0" presStyleCnt="3" custScaleX="81592" custScaleY="83047" custLinFactNeighborX="10125" custLinFactNeighborY="-7011"/>
      <dgm:spPr/>
    </dgm:pt>
    <dgm:pt modelId="{CEAA35A5-8B5F-4F89-BAAB-C1C26A5C9FD4}" type="pres">
      <dgm:prSet presAssocID="{232D300C-E4F7-4F33-A230-0D49DD3BCF6E}" presName="connector2" presStyleLbl="sibTrans2D1" presStyleIdx="1" presStyleCnt="3"/>
      <dgm:spPr/>
    </dgm:pt>
    <dgm:pt modelId="{0D21389F-020D-440F-81FC-888EFC7CB49C}" type="pres">
      <dgm:prSet presAssocID="{ACEF6A75-7AF6-475C-9F85-0C35C288A375}" presName="connector3" presStyleLbl="sibTrans2D1" presStyleIdx="2" presStyleCnt="3" custAng="344966" custScaleX="115252" custLinFactNeighborX="16203" custLinFactNeighborY="9441"/>
      <dgm:spPr/>
    </dgm:pt>
  </dgm:ptLst>
  <dgm:cxnLst>
    <dgm:cxn modelId="{BDCCDE02-C1BC-4FF2-A6B1-12A7ED06910A}" type="presOf" srcId="{9E44E000-25C3-455C-89DA-D509694EB0E3}" destId="{5E6FD5D7-6A3F-4213-86E2-7400E046EA33}" srcOrd="0" destOrd="0" presId="urn:microsoft.com/office/officeart/2005/8/layout/gear1"/>
    <dgm:cxn modelId="{D37E672B-92A0-4638-99E8-33A8D430A28C}" type="presOf" srcId="{9E44E000-25C3-455C-89DA-D509694EB0E3}" destId="{C9DCECCF-F066-47AC-9368-44CB3E9B5370}" srcOrd="2" destOrd="0" presId="urn:microsoft.com/office/officeart/2005/8/layout/gear1"/>
    <dgm:cxn modelId="{A6C71A3E-64BD-4310-9279-278EECC5A9D9}" type="presOf" srcId="{1BAF4C96-AE1C-458D-9197-77E63D83CCE0}" destId="{ECE1A34E-D0BB-432A-B855-9012A5F4810C}" srcOrd="0" destOrd="0" presId="urn:microsoft.com/office/officeart/2005/8/layout/gear1"/>
    <dgm:cxn modelId="{8B2CA246-1AF5-4B13-9816-8C4F02016677}" type="presOf" srcId="{232D300C-E4F7-4F33-A230-0D49DD3BCF6E}" destId="{CEAA35A5-8B5F-4F89-BAAB-C1C26A5C9FD4}" srcOrd="0" destOrd="0" presId="urn:microsoft.com/office/officeart/2005/8/layout/gear1"/>
    <dgm:cxn modelId="{53EBBA54-95DC-4BE6-9322-C8A2DF847EC9}" type="presOf" srcId="{9E44E000-25C3-455C-89DA-D509694EB0E3}" destId="{6AA91819-C5E1-4FA5-AC2F-825A0359FAF0}" srcOrd="1" destOrd="0" presId="urn:microsoft.com/office/officeart/2005/8/layout/gear1"/>
    <dgm:cxn modelId="{8ED62577-7571-4FFA-B265-A142C19DED43}" type="presOf" srcId="{EC89281F-C218-421F-A701-5769B3529411}" destId="{5DCAD3C9-EF04-42ED-B561-6501C4B543BF}" srcOrd="1" destOrd="0" presId="urn:microsoft.com/office/officeart/2005/8/layout/gear1"/>
    <dgm:cxn modelId="{DB6FFC8C-3424-487F-B011-76C3933913C4}" srcId="{4682F6DA-6B9C-45F6-B158-74ADFA32A52F}" destId="{9E44E000-25C3-455C-89DA-D509694EB0E3}" srcOrd="2" destOrd="0" parTransId="{7281A5F2-C726-42BD-B27A-25F2775A1854}" sibTransId="{ACEF6A75-7AF6-475C-9F85-0C35C288A375}"/>
    <dgm:cxn modelId="{2644038D-55B0-4939-A007-D30468AA197F}" type="presOf" srcId="{4682F6DA-6B9C-45F6-B158-74ADFA32A52F}" destId="{677D1A50-9211-4ABB-9C27-3263DF24F549}" srcOrd="0" destOrd="0" presId="urn:microsoft.com/office/officeart/2005/8/layout/gear1"/>
    <dgm:cxn modelId="{9790E294-E7EA-47C6-8091-7732DD0697B7}" type="presOf" srcId="{1BAF4C96-AE1C-458D-9197-77E63D83CCE0}" destId="{8E3D60C8-E0AC-4525-93EB-0CF187B67091}" srcOrd="1" destOrd="0" presId="urn:microsoft.com/office/officeart/2005/8/layout/gear1"/>
    <dgm:cxn modelId="{40629295-799D-4C34-A884-2B921A710923}" srcId="{4682F6DA-6B9C-45F6-B158-74ADFA32A52F}" destId="{0725D94B-C82F-4852-9DD2-121CF004C0AB}" srcOrd="3" destOrd="0" parTransId="{048A1212-5361-4C7F-9CF8-D0066AFE38AB}" sibTransId="{320E747A-010E-4C7B-BCC3-EC4CABC773E0}"/>
    <dgm:cxn modelId="{DF86999A-264B-4B6F-B422-163510F0D783}" type="presOf" srcId="{1BAF4C96-AE1C-458D-9197-77E63D83CCE0}" destId="{218DB070-961B-456B-930F-9D3E6DCB06B2}" srcOrd="2" destOrd="0" presId="urn:microsoft.com/office/officeart/2005/8/layout/gear1"/>
    <dgm:cxn modelId="{2711419E-F88F-4660-AA06-E1974A13871A}" srcId="{4682F6DA-6B9C-45F6-B158-74ADFA32A52F}" destId="{EC89281F-C218-421F-A701-5769B3529411}" srcOrd="0" destOrd="0" parTransId="{A7B4A006-404A-45BE-AF3C-2FB76277FCE4}" sibTransId="{7EAFB2BE-1C93-4453-B66A-DAEB34E370A9}"/>
    <dgm:cxn modelId="{3B4929BB-AAAB-4D4F-BA07-95D1EDEB41FB}" type="presOf" srcId="{9E44E000-25C3-455C-89DA-D509694EB0E3}" destId="{73600855-8D7E-4E7F-AC70-65366761870B}" srcOrd="3" destOrd="0" presId="urn:microsoft.com/office/officeart/2005/8/layout/gear1"/>
    <dgm:cxn modelId="{D706F2C0-C911-4EAC-98E0-6F3E17F41520}" srcId="{4682F6DA-6B9C-45F6-B158-74ADFA32A52F}" destId="{1BAF4C96-AE1C-458D-9197-77E63D83CCE0}" srcOrd="1" destOrd="0" parTransId="{2D78CE2D-CE43-4FBB-9B60-DCCCE0EB4C6D}" sibTransId="{232D300C-E4F7-4F33-A230-0D49DD3BCF6E}"/>
    <dgm:cxn modelId="{ECC635CD-2A4C-4081-A7B0-30E64CD065F2}" type="presOf" srcId="{EC89281F-C218-421F-A701-5769B3529411}" destId="{6921336D-A79D-47F2-94BC-BADF1CB202CE}" srcOrd="0" destOrd="0" presId="urn:microsoft.com/office/officeart/2005/8/layout/gear1"/>
    <dgm:cxn modelId="{1A2CCFDC-0D3E-46E9-9D13-6BBFC04E2DCE}" type="presOf" srcId="{ACEF6A75-7AF6-475C-9F85-0C35C288A375}" destId="{0D21389F-020D-440F-81FC-888EFC7CB49C}" srcOrd="0" destOrd="0" presId="urn:microsoft.com/office/officeart/2005/8/layout/gear1"/>
    <dgm:cxn modelId="{00470ADD-1ED1-4399-BD37-88422D9C8940}" type="presOf" srcId="{EC89281F-C218-421F-A701-5769B3529411}" destId="{927D2FEC-235F-4CF7-84F1-E80B94EE072B}" srcOrd="2" destOrd="0" presId="urn:microsoft.com/office/officeart/2005/8/layout/gear1"/>
    <dgm:cxn modelId="{D10ACCF1-0E3A-45C4-A668-09658D57F4DA}" type="presOf" srcId="{7EAFB2BE-1C93-4453-B66A-DAEB34E370A9}" destId="{7A88828B-A16A-4529-8CFF-9E5E439766C3}" srcOrd="0" destOrd="0" presId="urn:microsoft.com/office/officeart/2005/8/layout/gear1"/>
    <dgm:cxn modelId="{BACE468B-19EE-4C29-AB14-75004176B2FE}" type="presParOf" srcId="{677D1A50-9211-4ABB-9C27-3263DF24F549}" destId="{6921336D-A79D-47F2-94BC-BADF1CB202CE}" srcOrd="0" destOrd="0" presId="urn:microsoft.com/office/officeart/2005/8/layout/gear1"/>
    <dgm:cxn modelId="{DAC2A780-F77F-47A2-9DB5-D6A9BE92146B}" type="presParOf" srcId="{677D1A50-9211-4ABB-9C27-3263DF24F549}" destId="{5DCAD3C9-EF04-42ED-B561-6501C4B543BF}" srcOrd="1" destOrd="0" presId="urn:microsoft.com/office/officeart/2005/8/layout/gear1"/>
    <dgm:cxn modelId="{C6519BBA-B6F2-4184-9636-B42390ECF4A0}" type="presParOf" srcId="{677D1A50-9211-4ABB-9C27-3263DF24F549}" destId="{927D2FEC-235F-4CF7-84F1-E80B94EE072B}" srcOrd="2" destOrd="0" presId="urn:microsoft.com/office/officeart/2005/8/layout/gear1"/>
    <dgm:cxn modelId="{0D1EDB3C-3762-46FE-85AF-E926FA1AFC5C}" type="presParOf" srcId="{677D1A50-9211-4ABB-9C27-3263DF24F549}" destId="{ECE1A34E-D0BB-432A-B855-9012A5F4810C}" srcOrd="3" destOrd="0" presId="urn:microsoft.com/office/officeart/2005/8/layout/gear1"/>
    <dgm:cxn modelId="{F2B4C18E-3362-4BE9-B2B7-7BF35216A963}" type="presParOf" srcId="{677D1A50-9211-4ABB-9C27-3263DF24F549}" destId="{8E3D60C8-E0AC-4525-93EB-0CF187B67091}" srcOrd="4" destOrd="0" presId="urn:microsoft.com/office/officeart/2005/8/layout/gear1"/>
    <dgm:cxn modelId="{7261AFE6-B028-4969-A08A-9BDF7B954FEC}" type="presParOf" srcId="{677D1A50-9211-4ABB-9C27-3263DF24F549}" destId="{218DB070-961B-456B-930F-9D3E6DCB06B2}" srcOrd="5" destOrd="0" presId="urn:microsoft.com/office/officeart/2005/8/layout/gear1"/>
    <dgm:cxn modelId="{4B72295C-E862-4D91-9FE1-A5B589D4214A}" type="presParOf" srcId="{677D1A50-9211-4ABB-9C27-3263DF24F549}" destId="{5E6FD5D7-6A3F-4213-86E2-7400E046EA33}" srcOrd="6" destOrd="0" presId="urn:microsoft.com/office/officeart/2005/8/layout/gear1"/>
    <dgm:cxn modelId="{19577AFD-5E71-4474-9CE6-528D79FB9600}" type="presParOf" srcId="{677D1A50-9211-4ABB-9C27-3263DF24F549}" destId="{6AA91819-C5E1-4FA5-AC2F-825A0359FAF0}" srcOrd="7" destOrd="0" presId="urn:microsoft.com/office/officeart/2005/8/layout/gear1"/>
    <dgm:cxn modelId="{E4F6A377-A0F5-4A64-89A0-536FEBFE8739}" type="presParOf" srcId="{677D1A50-9211-4ABB-9C27-3263DF24F549}" destId="{C9DCECCF-F066-47AC-9368-44CB3E9B5370}" srcOrd="8" destOrd="0" presId="urn:microsoft.com/office/officeart/2005/8/layout/gear1"/>
    <dgm:cxn modelId="{D348F439-9735-42B2-8570-C0F1C0DF950E}" type="presParOf" srcId="{677D1A50-9211-4ABB-9C27-3263DF24F549}" destId="{73600855-8D7E-4E7F-AC70-65366761870B}" srcOrd="9" destOrd="0" presId="urn:microsoft.com/office/officeart/2005/8/layout/gear1"/>
    <dgm:cxn modelId="{11711002-0B66-458E-A3FD-C9D1C542C6ED}" type="presParOf" srcId="{677D1A50-9211-4ABB-9C27-3263DF24F549}" destId="{7A88828B-A16A-4529-8CFF-9E5E439766C3}" srcOrd="10" destOrd="0" presId="urn:microsoft.com/office/officeart/2005/8/layout/gear1"/>
    <dgm:cxn modelId="{B2E99338-B472-4672-9920-D5D34D8F9CB7}" type="presParOf" srcId="{677D1A50-9211-4ABB-9C27-3263DF24F549}" destId="{CEAA35A5-8B5F-4F89-BAAB-C1C26A5C9FD4}" srcOrd="11" destOrd="0" presId="urn:microsoft.com/office/officeart/2005/8/layout/gear1"/>
    <dgm:cxn modelId="{6F659C5E-6632-4E46-B872-FA3711B754DB}" type="presParOf" srcId="{677D1A50-9211-4ABB-9C27-3263DF24F549}" destId="{0D21389F-020D-440F-81FC-888EFC7CB49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1336D-A79D-47F2-94BC-BADF1CB202CE}">
      <dsp:nvSpPr>
        <dsp:cNvPr id="0" name=""/>
        <dsp:cNvSpPr/>
      </dsp:nvSpPr>
      <dsp:spPr>
        <a:xfrm>
          <a:off x="3791275" y="1368673"/>
          <a:ext cx="1672823" cy="1672823"/>
        </a:xfrm>
        <a:prstGeom prst="gear9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外汇</a:t>
          </a:r>
        </a:p>
      </dsp:txBody>
      <dsp:txXfrm>
        <a:off x="4127587" y="1760524"/>
        <a:ext cx="1000199" cy="859865"/>
      </dsp:txXfrm>
    </dsp:sp>
    <dsp:sp modelId="{ECE1A34E-D0BB-432A-B855-9012A5F4810C}">
      <dsp:nvSpPr>
        <dsp:cNvPr id="0" name=""/>
        <dsp:cNvSpPr/>
      </dsp:nvSpPr>
      <dsp:spPr>
        <a:xfrm>
          <a:off x="2817996" y="973279"/>
          <a:ext cx="1216598" cy="1216598"/>
        </a:xfrm>
        <a:prstGeom prst="gear6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债券</a:t>
          </a:r>
        </a:p>
      </dsp:txBody>
      <dsp:txXfrm>
        <a:off x="3124278" y="1281412"/>
        <a:ext cx="604034" cy="600332"/>
      </dsp:txXfrm>
    </dsp:sp>
    <dsp:sp modelId="{5E6FD5D7-6A3F-4213-86E2-7400E046EA33}">
      <dsp:nvSpPr>
        <dsp:cNvPr id="0" name=""/>
        <dsp:cNvSpPr/>
      </dsp:nvSpPr>
      <dsp:spPr>
        <a:xfrm rot="20700000">
          <a:off x="3607805" y="290861"/>
          <a:ext cx="1045985" cy="1005704"/>
        </a:xfrm>
        <a:prstGeom prst="gear6">
          <a:avLst/>
        </a:prstGeom>
        <a:solidFill>
          <a:srgbClr val="FE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股票</a:t>
          </a:r>
        </a:p>
      </dsp:txBody>
      <dsp:txXfrm rot="-20700000">
        <a:off x="3839610" y="509052"/>
        <a:ext cx="582376" cy="569322"/>
      </dsp:txXfrm>
    </dsp:sp>
    <dsp:sp modelId="{7A88828B-A16A-4529-8CFF-9E5E439766C3}">
      <dsp:nvSpPr>
        <dsp:cNvPr id="0" name=""/>
        <dsp:cNvSpPr/>
      </dsp:nvSpPr>
      <dsp:spPr>
        <a:xfrm>
          <a:off x="4064295" y="1154504"/>
          <a:ext cx="1747059" cy="1778213"/>
        </a:xfrm>
        <a:prstGeom prst="circularArrow">
          <a:avLst>
            <a:gd name="adj1" fmla="val 4687"/>
            <a:gd name="adj2" fmla="val 299029"/>
            <a:gd name="adj3" fmla="val 2480456"/>
            <a:gd name="adj4" fmla="val 15940466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A35A5-8B5F-4F89-BAAB-C1C26A5C9FD4}">
      <dsp:nvSpPr>
        <dsp:cNvPr id="0" name=""/>
        <dsp:cNvSpPr/>
      </dsp:nvSpPr>
      <dsp:spPr>
        <a:xfrm>
          <a:off x="2602538" y="709039"/>
          <a:ext cx="1555725" cy="155572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1389F-020D-440F-81FC-888EFC7CB49C}">
      <dsp:nvSpPr>
        <dsp:cNvPr id="0" name=""/>
        <dsp:cNvSpPr/>
      </dsp:nvSpPr>
      <dsp:spPr>
        <a:xfrm rot="344966">
          <a:off x="3367558" y="36162"/>
          <a:ext cx="1933220" cy="167738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321CA-0A3E-4177-9A71-19EECC428C4D}">
      <dsp:nvSpPr>
        <dsp:cNvPr id="0" name=""/>
        <dsp:cNvSpPr/>
      </dsp:nvSpPr>
      <dsp:spPr>
        <a:xfrm>
          <a:off x="1138237" y="479422"/>
          <a:ext cx="1790402" cy="11941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+mn-ea"/>
              <a:ea typeface="+mn-ea"/>
            </a:rPr>
            <a:t>发散，不同的卖方有不同的预测，推荐很多不同的品种；</a:t>
          </a:r>
          <a:endParaRPr lang="zh-CN" altLang="en-US" sz="1300" kern="1200" dirty="0"/>
        </a:p>
      </dsp:txBody>
      <dsp:txXfrm>
        <a:off x="1424701" y="479422"/>
        <a:ext cx="1503937" cy="1194198"/>
      </dsp:txXfrm>
    </dsp:sp>
    <dsp:sp modelId="{2E5AB297-3E7C-4ED7-A1C4-1BA418D1B40F}">
      <dsp:nvSpPr>
        <dsp:cNvPr id="0" name=""/>
        <dsp:cNvSpPr/>
      </dsp:nvSpPr>
      <dsp:spPr>
        <a:xfrm>
          <a:off x="1138237" y="1673621"/>
          <a:ext cx="1790402" cy="11941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+mn-ea"/>
              <a:ea typeface="+mn-ea"/>
            </a:rPr>
            <a:t>可能会</a:t>
          </a:r>
          <a:r>
            <a:rPr lang="zh-CN" sz="1300" kern="1200" dirty="0">
              <a:latin typeface="+mn-ea"/>
              <a:ea typeface="+mn-ea"/>
            </a:rPr>
            <a:t>有很高的预测精准度，</a:t>
          </a:r>
          <a:r>
            <a:rPr lang="zh-CN" altLang="en-US" sz="1300" kern="1200" dirty="0">
              <a:latin typeface="+mn-ea"/>
              <a:ea typeface="+mn-ea"/>
            </a:rPr>
            <a:t>如</a:t>
          </a:r>
          <a:r>
            <a:rPr lang="zh-CN" sz="1300" kern="1200" dirty="0">
              <a:latin typeface="+mn-ea"/>
              <a:ea typeface="+mn-ea"/>
            </a:rPr>
            <a:t>达到</a:t>
          </a:r>
          <a:r>
            <a:rPr lang="en-US" sz="1300" kern="1200" dirty="0">
              <a:latin typeface="+mn-ea"/>
              <a:ea typeface="+mn-ea"/>
            </a:rPr>
            <a:t>99%</a:t>
          </a:r>
          <a:r>
            <a:rPr lang="zh-CN" altLang="en-US" sz="1300" kern="1200" dirty="0">
              <a:latin typeface="+mn-ea"/>
              <a:ea typeface="+mn-ea"/>
            </a:rPr>
            <a:t>；</a:t>
          </a:r>
          <a:endParaRPr lang="zh-CN" altLang="en-US" sz="1300" kern="1200" dirty="0"/>
        </a:p>
      </dsp:txBody>
      <dsp:txXfrm>
        <a:off x="1424701" y="1673621"/>
        <a:ext cx="1503937" cy="1194198"/>
      </dsp:txXfrm>
    </dsp:sp>
    <dsp:sp modelId="{68827AC0-3E43-4569-AF1D-CFBB02771BFB}">
      <dsp:nvSpPr>
        <dsp:cNvPr id="0" name=""/>
        <dsp:cNvSpPr/>
      </dsp:nvSpPr>
      <dsp:spPr>
        <a:xfrm>
          <a:off x="1138237" y="2867819"/>
          <a:ext cx="1790402" cy="11941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>
              <a:latin typeface="+mn-ea"/>
              <a:ea typeface="+mn-ea"/>
            </a:rPr>
            <a:t>如果有</a:t>
          </a:r>
          <a:r>
            <a:rPr lang="en-US" sz="1300" kern="1200" dirty="0">
              <a:latin typeface="+mn-ea"/>
              <a:ea typeface="+mn-ea"/>
            </a:rPr>
            <a:t>1%</a:t>
          </a:r>
          <a:r>
            <a:rPr lang="zh-CN" sz="1300" kern="1200" dirty="0">
              <a:latin typeface="+mn-ea"/>
              <a:ea typeface="+mn-ea"/>
            </a:rPr>
            <a:t>的</a:t>
          </a:r>
          <a:r>
            <a:rPr lang="zh-CN" altLang="en-US" sz="1300" kern="1200" dirty="0">
              <a:latin typeface="+mn-ea"/>
              <a:ea typeface="+mn-ea"/>
            </a:rPr>
            <a:t>预测</a:t>
          </a:r>
          <a:r>
            <a:rPr lang="zh-CN" sz="1300" kern="1200" dirty="0">
              <a:latin typeface="+mn-ea"/>
              <a:ea typeface="+mn-ea"/>
            </a:rPr>
            <a:t>失误，也有可能导致赔</a:t>
          </a:r>
          <a:r>
            <a:rPr lang="zh-CN" altLang="en-US" sz="1300" kern="1200" dirty="0">
              <a:latin typeface="+mn-ea"/>
              <a:ea typeface="+mn-ea"/>
            </a:rPr>
            <a:t>大</a:t>
          </a:r>
          <a:r>
            <a:rPr lang="zh-CN" sz="1300" kern="1200" dirty="0">
              <a:latin typeface="+mn-ea"/>
              <a:ea typeface="+mn-ea"/>
            </a:rPr>
            <a:t>钱</a:t>
          </a:r>
          <a:r>
            <a:rPr lang="zh-CN" altLang="en-US" sz="1300" kern="1200" dirty="0">
              <a:latin typeface="+mn-ea"/>
              <a:ea typeface="+mn-ea"/>
            </a:rPr>
            <a:t>。</a:t>
          </a:r>
          <a:endParaRPr lang="zh-CN" altLang="en-US" sz="1300" kern="1200" dirty="0"/>
        </a:p>
      </dsp:txBody>
      <dsp:txXfrm>
        <a:off x="1424701" y="2867819"/>
        <a:ext cx="1503937" cy="1194198"/>
      </dsp:txXfrm>
    </dsp:sp>
    <dsp:sp modelId="{4B32FCB3-1CF7-43BE-A3ED-D1AE9F07D8B1}">
      <dsp:nvSpPr>
        <dsp:cNvPr id="0" name=""/>
        <dsp:cNvSpPr/>
      </dsp:nvSpPr>
      <dsp:spPr>
        <a:xfrm>
          <a:off x="183356" y="1982"/>
          <a:ext cx="1193601" cy="1193601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latin typeface="+mn-ea"/>
              <a:ea typeface="+mn-ea"/>
            </a:rPr>
            <a:t>卖方</a:t>
          </a:r>
          <a:endParaRPr lang="zh-CN" altLang="en-US" sz="3300" kern="1200" dirty="0"/>
        </a:p>
      </dsp:txBody>
      <dsp:txXfrm>
        <a:off x="358155" y="176781"/>
        <a:ext cx="844003" cy="844003"/>
      </dsp:txXfrm>
    </dsp:sp>
    <dsp:sp modelId="{353002BF-B7C1-4386-928E-D37FBA8E612A}">
      <dsp:nvSpPr>
        <dsp:cNvPr id="0" name=""/>
        <dsp:cNvSpPr/>
      </dsp:nvSpPr>
      <dsp:spPr>
        <a:xfrm>
          <a:off x="4122241" y="479422"/>
          <a:ext cx="1790402" cy="11941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+mn-ea"/>
              <a:ea typeface="+mn-ea"/>
            </a:rPr>
            <a:t>聚焦，有限的资金做有限的投资组合；</a:t>
          </a:r>
          <a:endParaRPr lang="zh-CN" altLang="en-US" sz="1300" kern="1200" dirty="0"/>
        </a:p>
      </dsp:txBody>
      <dsp:txXfrm>
        <a:off x="4408705" y="479422"/>
        <a:ext cx="1503937" cy="1194198"/>
      </dsp:txXfrm>
    </dsp:sp>
    <dsp:sp modelId="{7F24F3A2-4450-4F34-B1E8-74C6CD24D1A9}">
      <dsp:nvSpPr>
        <dsp:cNvPr id="0" name=""/>
        <dsp:cNvSpPr/>
      </dsp:nvSpPr>
      <dsp:spPr>
        <a:xfrm>
          <a:off x="4122241" y="1673621"/>
          <a:ext cx="1790402" cy="11941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+mn-ea"/>
              <a:ea typeface="+mn-ea"/>
            </a:rPr>
            <a:t>不能以预测做投资依据，而是根据未来大小概率事件发生的情景分析，建立投资组合；</a:t>
          </a:r>
          <a:endParaRPr lang="zh-CN" altLang="en-US" sz="1300" kern="1200" dirty="0"/>
        </a:p>
      </dsp:txBody>
      <dsp:txXfrm>
        <a:off x="4408705" y="1673621"/>
        <a:ext cx="1503937" cy="1194198"/>
      </dsp:txXfrm>
    </dsp:sp>
    <dsp:sp modelId="{40FF90C6-9E85-428F-9E4D-11DD1972AAE2}">
      <dsp:nvSpPr>
        <dsp:cNvPr id="0" name=""/>
        <dsp:cNvSpPr/>
      </dsp:nvSpPr>
      <dsp:spPr>
        <a:xfrm>
          <a:off x="4122241" y="2867819"/>
          <a:ext cx="1790402" cy="11941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+mn-ea"/>
              <a:ea typeface="+mn-ea"/>
            </a:rPr>
            <a:t>需要在不同情景下，尽可能回避可能的损失和捕获预期的收益。</a:t>
          </a:r>
          <a:endParaRPr lang="zh-CN" altLang="en-US" sz="1300" kern="1200" dirty="0"/>
        </a:p>
      </dsp:txBody>
      <dsp:txXfrm>
        <a:off x="4408705" y="2867819"/>
        <a:ext cx="1503937" cy="1194198"/>
      </dsp:txXfrm>
    </dsp:sp>
    <dsp:sp modelId="{AF8E2F97-6A7D-42C6-8A84-3E29B23EC363}">
      <dsp:nvSpPr>
        <dsp:cNvPr id="0" name=""/>
        <dsp:cNvSpPr/>
      </dsp:nvSpPr>
      <dsp:spPr>
        <a:xfrm>
          <a:off x="3167360" y="1982"/>
          <a:ext cx="1193601" cy="1193601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latin typeface="+mn-ea"/>
              <a:ea typeface="+mn-ea"/>
            </a:rPr>
            <a:t>买方</a:t>
          </a:r>
          <a:endParaRPr lang="zh-CN" altLang="en-US" sz="3300" kern="1200" dirty="0"/>
        </a:p>
      </dsp:txBody>
      <dsp:txXfrm>
        <a:off x="3342159" y="176781"/>
        <a:ext cx="844003" cy="844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37C02-99F0-4E43-8003-29D1A2D96F36}">
      <dsp:nvSpPr>
        <dsp:cNvPr id="0" name=""/>
        <dsp:cNvSpPr/>
      </dsp:nvSpPr>
      <dsp:spPr>
        <a:xfrm>
          <a:off x="231868" y="1221895"/>
          <a:ext cx="2368452" cy="821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经济、政治、军事、宗教、文化、心理等</a:t>
          </a:r>
        </a:p>
      </dsp:txBody>
      <dsp:txXfrm>
        <a:off x="231868" y="1221895"/>
        <a:ext cx="2368452" cy="821678"/>
      </dsp:txXfrm>
    </dsp:sp>
    <dsp:sp modelId="{53E0F4B3-0582-4E0A-9FD7-C23CAF507B57}">
      <dsp:nvSpPr>
        <dsp:cNvPr id="0" name=""/>
        <dsp:cNvSpPr/>
      </dsp:nvSpPr>
      <dsp:spPr>
        <a:xfrm>
          <a:off x="166576" y="971992"/>
          <a:ext cx="198336" cy="198336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46F21E-5AE8-4A33-A257-6A57F4C2CD76}">
      <dsp:nvSpPr>
        <dsp:cNvPr id="0" name=""/>
        <dsp:cNvSpPr/>
      </dsp:nvSpPr>
      <dsp:spPr>
        <a:xfrm>
          <a:off x="305411" y="694321"/>
          <a:ext cx="198336" cy="198336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2B97BD-48F8-40AF-B237-CE046B0758FD}">
      <dsp:nvSpPr>
        <dsp:cNvPr id="0" name=""/>
        <dsp:cNvSpPr/>
      </dsp:nvSpPr>
      <dsp:spPr>
        <a:xfrm>
          <a:off x="638616" y="749855"/>
          <a:ext cx="311671" cy="311671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D24BF6-8F26-4206-8611-A5DA112580EA}">
      <dsp:nvSpPr>
        <dsp:cNvPr id="0" name=""/>
        <dsp:cNvSpPr/>
      </dsp:nvSpPr>
      <dsp:spPr>
        <a:xfrm>
          <a:off x="916287" y="444417"/>
          <a:ext cx="198336" cy="198336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B664A9-94EE-4935-8E4E-C23033B4158E}">
      <dsp:nvSpPr>
        <dsp:cNvPr id="0" name=""/>
        <dsp:cNvSpPr/>
      </dsp:nvSpPr>
      <dsp:spPr>
        <a:xfrm>
          <a:off x="1277259" y="333349"/>
          <a:ext cx="198336" cy="198336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631DF6-0D4C-4E17-BE76-3A506E8AD2DA}">
      <dsp:nvSpPr>
        <dsp:cNvPr id="0" name=""/>
        <dsp:cNvSpPr/>
      </dsp:nvSpPr>
      <dsp:spPr>
        <a:xfrm>
          <a:off x="1721532" y="527718"/>
          <a:ext cx="198336" cy="198336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E6A87B-994A-447B-B95A-F6DBEB6C81C2}">
      <dsp:nvSpPr>
        <dsp:cNvPr id="0" name=""/>
        <dsp:cNvSpPr/>
      </dsp:nvSpPr>
      <dsp:spPr>
        <a:xfrm>
          <a:off x="1999203" y="666554"/>
          <a:ext cx="311671" cy="311671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9CD5B2-7042-45B6-B201-B5BD07E88FCC}">
      <dsp:nvSpPr>
        <dsp:cNvPr id="0" name=""/>
        <dsp:cNvSpPr/>
      </dsp:nvSpPr>
      <dsp:spPr>
        <a:xfrm>
          <a:off x="2387942" y="971992"/>
          <a:ext cx="198336" cy="198336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5507E9-54CF-4FD9-9B32-01A8317B2F55}">
      <dsp:nvSpPr>
        <dsp:cNvPr id="0" name=""/>
        <dsp:cNvSpPr/>
      </dsp:nvSpPr>
      <dsp:spPr>
        <a:xfrm>
          <a:off x="2554544" y="1277429"/>
          <a:ext cx="198336" cy="198336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5437BF-7BE5-499C-A95A-C9E79B475644}">
      <dsp:nvSpPr>
        <dsp:cNvPr id="0" name=""/>
        <dsp:cNvSpPr/>
      </dsp:nvSpPr>
      <dsp:spPr>
        <a:xfrm>
          <a:off x="1110656" y="694321"/>
          <a:ext cx="510007" cy="510007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F690DA-F2FB-4BD4-B905-76B5CA86DE3B}">
      <dsp:nvSpPr>
        <dsp:cNvPr id="0" name=""/>
        <dsp:cNvSpPr/>
      </dsp:nvSpPr>
      <dsp:spPr>
        <a:xfrm>
          <a:off x="27740" y="1749470"/>
          <a:ext cx="198336" cy="198336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A74ACB-968C-4BAE-B144-C2CABE6EB33F}">
      <dsp:nvSpPr>
        <dsp:cNvPr id="0" name=""/>
        <dsp:cNvSpPr/>
      </dsp:nvSpPr>
      <dsp:spPr>
        <a:xfrm>
          <a:off x="194343" y="1999373"/>
          <a:ext cx="311671" cy="311671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A1F135-9729-4C39-88F4-2DC6351C13DB}">
      <dsp:nvSpPr>
        <dsp:cNvPr id="0" name=""/>
        <dsp:cNvSpPr/>
      </dsp:nvSpPr>
      <dsp:spPr>
        <a:xfrm>
          <a:off x="610849" y="2221510"/>
          <a:ext cx="453339" cy="453339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FE054F-C555-44D5-BA21-F25148C9E3AE}">
      <dsp:nvSpPr>
        <dsp:cNvPr id="0" name=""/>
        <dsp:cNvSpPr/>
      </dsp:nvSpPr>
      <dsp:spPr>
        <a:xfrm>
          <a:off x="1193957" y="2582482"/>
          <a:ext cx="198336" cy="198336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C4BDEE-97D4-4DD2-88AE-59C4A282BD85}">
      <dsp:nvSpPr>
        <dsp:cNvPr id="0" name=""/>
        <dsp:cNvSpPr/>
      </dsp:nvSpPr>
      <dsp:spPr>
        <a:xfrm>
          <a:off x="1305026" y="2221510"/>
          <a:ext cx="311671" cy="311671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7A3E01-809E-4BCD-976F-98768BBF2E1C}">
      <dsp:nvSpPr>
        <dsp:cNvPr id="0" name=""/>
        <dsp:cNvSpPr/>
      </dsp:nvSpPr>
      <dsp:spPr>
        <a:xfrm>
          <a:off x="1582696" y="2610249"/>
          <a:ext cx="198336" cy="198336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823EA2-B6C6-4DFF-973C-6BA3CDC309DC}">
      <dsp:nvSpPr>
        <dsp:cNvPr id="0" name=""/>
        <dsp:cNvSpPr/>
      </dsp:nvSpPr>
      <dsp:spPr>
        <a:xfrm>
          <a:off x="1832600" y="2165976"/>
          <a:ext cx="453339" cy="453339"/>
        </a:xfrm>
        <a:prstGeom prst="ellipse">
          <a:avLst/>
        </a:prstGeom>
        <a:solidFill>
          <a:srgbClr val="9C3009"/>
        </a:solidFill>
        <a:ln>
          <a:solidFill>
            <a:srgbClr val="9C3009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5379F3-9B43-458E-B133-37ED33291E54}">
      <dsp:nvSpPr>
        <dsp:cNvPr id="0" name=""/>
        <dsp:cNvSpPr/>
      </dsp:nvSpPr>
      <dsp:spPr>
        <a:xfrm>
          <a:off x="2443476" y="2054907"/>
          <a:ext cx="311671" cy="311671"/>
        </a:xfrm>
        <a:prstGeom prst="ellipse">
          <a:avLst/>
        </a:prstGeom>
        <a:solidFill>
          <a:srgbClr val="9C300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38B702-0406-4ACB-BEC2-A6C074C5FA7F}">
      <dsp:nvSpPr>
        <dsp:cNvPr id="0" name=""/>
        <dsp:cNvSpPr/>
      </dsp:nvSpPr>
      <dsp:spPr>
        <a:xfrm>
          <a:off x="2755147" y="749393"/>
          <a:ext cx="915334" cy="1747472"/>
        </a:xfrm>
        <a:prstGeom prst="chevron">
          <a:avLst>
            <a:gd name="adj" fmla="val 62310"/>
          </a:avLst>
        </a:prstGeom>
        <a:solidFill>
          <a:srgbClr val="D5646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C4CCE9-D032-419C-B2FA-A57BCDB7CAFE}">
      <dsp:nvSpPr>
        <dsp:cNvPr id="0" name=""/>
        <dsp:cNvSpPr/>
      </dsp:nvSpPr>
      <dsp:spPr>
        <a:xfrm>
          <a:off x="3504057" y="749393"/>
          <a:ext cx="915334" cy="1747472"/>
        </a:xfrm>
        <a:prstGeom prst="chevron">
          <a:avLst>
            <a:gd name="adj" fmla="val 62310"/>
          </a:avLst>
        </a:prstGeom>
        <a:solidFill>
          <a:srgbClr val="D5646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CAD840-FC8D-4B25-8826-A8A12241BAF7}">
      <dsp:nvSpPr>
        <dsp:cNvPr id="0" name=""/>
        <dsp:cNvSpPr/>
      </dsp:nvSpPr>
      <dsp:spPr>
        <a:xfrm>
          <a:off x="4519245" y="604978"/>
          <a:ext cx="2121910" cy="2121910"/>
        </a:xfrm>
        <a:prstGeom prst="ellipse">
          <a:avLst/>
        </a:prstGeom>
        <a:gradFill rotWithShape="0">
          <a:gsLst>
            <a:gs pos="0">
              <a:srgbClr val="C00000"/>
            </a:gs>
            <a:gs pos="100000">
              <a:srgbClr val="C000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金融</a:t>
          </a:r>
        </a:p>
      </dsp:txBody>
      <dsp:txXfrm>
        <a:off x="4829992" y="915725"/>
        <a:ext cx="1500416" cy="15004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1336D-A79D-47F2-94BC-BADF1CB202CE}">
      <dsp:nvSpPr>
        <dsp:cNvPr id="0" name=""/>
        <dsp:cNvSpPr/>
      </dsp:nvSpPr>
      <dsp:spPr>
        <a:xfrm>
          <a:off x="3791275" y="1368673"/>
          <a:ext cx="1672823" cy="1672823"/>
        </a:xfrm>
        <a:prstGeom prst="gear9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外汇</a:t>
          </a:r>
        </a:p>
      </dsp:txBody>
      <dsp:txXfrm>
        <a:off x="4127587" y="1760524"/>
        <a:ext cx="1000199" cy="859865"/>
      </dsp:txXfrm>
    </dsp:sp>
    <dsp:sp modelId="{ECE1A34E-D0BB-432A-B855-9012A5F4810C}">
      <dsp:nvSpPr>
        <dsp:cNvPr id="0" name=""/>
        <dsp:cNvSpPr/>
      </dsp:nvSpPr>
      <dsp:spPr>
        <a:xfrm>
          <a:off x="2817996" y="973279"/>
          <a:ext cx="1216598" cy="1216598"/>
        </a:xfrm>
        <a:prstGeom prst="gear6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债券</a:t>
          </a:r>
        </a:p>
      </dsp:txBody>
      <dsp:txXfrm>
        <a:off x="3124278" y="1281412"/>
        <a:ext cx="604034" cy="600332"/>
      </dsp:txXfrm>
    </dsp:sp>
    <dsp:sp modelId="{5E6FD5D7-6A3F-4213-86E2-7400E046EA33}">
      <dsp:nvSpPr>
        <dsp:cNvPr id="0" name=""/>
        <dsp:cNvSpPr/>
      </dsp:nvSpPr>
      <dsp:spPr>
        <a:xfrm rot="20700000">
          <a:off x="3607805" y="290861"/>
          <a:ext cx="1045985" cy="1005704"/>
        </a:xfrm>
        <a:prstGeom prst="gear6">
          <a:avLst/>
        </a:prstGeom>
        <a:solidFill>
          <a:srgbClr val="FE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股票</a:t>
          </a:r>
        </a:p>
      </dsp:txBody>
      <dsp:txXfrm rot="-20700000">
        <a:off x="3839610" y="509052"/>
        <a:ext cx="582376" cy="569322"/>
      </dsp:txXfrm>
    </dsp:sp>
    <dsp:sp modelId="{7A88828B-A16A-4529-8CFF-9E5E439766C3}">
      <dsp:nvSpPr>
        <dsp:cNvPr id="0" name=""/>
        <dsp:cNvSpPr/>
      </dsp:nvSpPr>
      <dsp:spPr>
        <a:xfrm>
          <a:off x="4064295" y="1154504"/>
          <a:ext cx="1747059" cy="1778213"/>
        </a:xfrm>
        <a:prstGeom prst="circularArrow">
          <a:avLst>
            <a:gd name="adj1" fmla="val 4687"/>
            <a:gd name="adj2" fmla="val 299029"/>
            <a:gd name="adj3" fmla="val 2480456"/>
            <a:gd name="adj4" fmla="val 15940466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A35A5-8B5F-4F89-BAAB-C1C26A5C9FD4}">
      <dsp:nvSpPr>
        <dsp:cNvPr id="0" name=""/>
        <dsp:cNvSpPr/>
      </dsp:nvSpPr>
      <dsp:spPr>
        <a:xfrm>
          <a:off x="2602538" y="709039"/>
          <a:ext cx="1555725" cy="155572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1389F-020D-440F-81FC-888EFC7CB49C}">
      <dsp:nvSpPr>
        <dsp:cNvPr id="0" name=""/>
        <dsp:cNvSpPr/>
      </dsp:nvSpPr>
      <dsp:spPr>
        <a:xfrm rot="344966">
          <a:off x="3367558" y="36162"/>
          <a:ext cx="1933220" cy="167738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#1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nodeVertAlign" val="t"/>
          <dgm:param type="fallback" val="2D"/>
        </dgm:alg>
      </dgm:if>
      <dgm:else name="Name3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37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338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39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3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33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33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3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3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523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5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70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5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99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5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42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2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562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12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5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12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95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756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5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71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81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0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81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928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8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8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0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21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22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2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32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2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6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97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298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29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30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0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1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1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31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1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9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9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9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9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4767263"/>
            <a:ext cx="2743200" cy="27384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/>
          <a:lstStyle>
            <a:lvl1pPr eaLnBrk="1" hangingPunct="1">
              <a:buFont typeface="Arial" pitchFamily="34" charset="0"/>
              <a:buNone/>
              <a:defRPr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fld id="{A56AE6FB-9BD4-4B59-97B3-6620FEF36871}" type="slidenum">
              <a:rPr kumimoji="0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0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61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926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6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6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5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5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5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5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5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76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27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7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7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70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71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7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7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7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2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224" name="内容占位符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2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22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2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2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2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4" name="TextBox 15"/>
          <p:cNvSpPr txBox="1"/>
          <p:nvPr userDrawn="1"/>
        </p:nvSpPr>
        <p:spPr>
          <a:xfrm>
            <a:off x="8100392" y="241995"/>
            <a:ext cx="67134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6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6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6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0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41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4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3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44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45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24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4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4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9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50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1049251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25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5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5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3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3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3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3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0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31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0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0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30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86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87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8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8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9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08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09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11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1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31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1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2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32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2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152" name="图片 6" descr="万联证券logo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164070" y="123825"/>
            <a:ext cx="1424305" cy="2800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7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18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1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2020-10-9</a:t>
            </a:fld>
            <a:endParaRPr lang="zh-CN" altLang="en-US"/>
          </a:p>
        </p:txBody>
      </p:sp>
      <p:sp>
        <p:nvSpPr>
          <p:cNvPr id="10492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92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155" name="图片 6" descr="万联证券logo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212965" y="51435"/>
            <a:ext cx="1870710" cy="3670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矩形 14"/>
          <p:cNvSpPr/>
          <p:nvPr/>
        </p:nvSpPr>
        <p:spPr>
          <a:xfrm>
            <a:off x="2411761" y="1285589"/>
            <a:ext cx="6732240" cy="1934233"/>
          </a:xfrm>
          <a:prstGeom prst="rect">
            <a:avLst/>
          </a:prstGeom>
          <a:solidFill>
            <a:srgbClr val="D5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585" name="平行四边形 13"/>
          <p:cNvSpPr/>
          <p:nvPr/>
        </p:nvSpPr>
        <p:spPr>
          <a:xfrm>
            <a:off x="-540568" y="1285589"/>
            <a:ext cx="3980923" cy="2366272"/>
          </a:xfrm>
          <a:prstGeom prst="parallelogram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586" name="Rectangle 3"/>
          <p:cNvSpPr txBox="1">
            <a:spLocks noChangeArrowheads="1"/>
          </p:cNvSpPr>
          <p:nvPr/>
        </p:nvSpPr>
        <p:spPr>
          <a:xfrm>
            <a:off x="3347924" y="1995902"/>
            <a:ext cx="5671494" cy="502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证券交易的基本概念、理念与策略</a:t>
            </a:r>
          </a:p>
        </p:txBody>
      </p:sp>
      <p:sp>
        <p:nvSpPr>
          <p:cNvPr id="1048587" name="文本框 76"/>
          <p:cNvSpPr txBox="1"/>
          <p:nvPr/>
        </p:nvSpPr>
        <p:spPr>
          <a:xfrm>
            <a:off x="6948264" y="3611690"/>
            <a:ext cx="18722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ln>
                  <a:noFill/>
                </a:ln>
                <a:solidFill>
                  <a:srgbClr val="584B3F"/>
                </a:solidFill>
                <a:latin typeface="微软雅黑" pitchFamily="34" charset="-122"/>
                <a:ea typeface="微软雅黑" pitchFamily="34" charset="-122"/>
              </a:rPr>
              <a:t>万联证券 古振华</a:t>
            </a:r>
            <a:endParaRPr lang="en-US" altLang="zh-CN" sz="1600" b="1" dirty="0">
              <a:ln>
                <a:noFill/>
              </a:ln>
              <a:solidFill>
                <a:srgbClr val="584B3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b="1" dirty="0">
                <a:ln>
                  <a:noFill/>
                </a:ln>
                <a:solidFill>
                  <a:srgbClr val="584B3F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600" b="1" dirty="0">
                <a:ln>
                  <a:noFill/>
                </a:ln>
                <a:solidFill>
                  <a:srgbClr val="584B3F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b="1" dirty="0">
                <a:solidFill>
                  <a:srgbClr val="584B3F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600" b="1" dirty="0">
                <a:ln>
                  <a:noFill/>
                </a:ln>
                <a:solidFill>
                  <a:srgbClr val="584B3F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F922BB7-B826-4E78-8DEB-6A0ADD4422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536" y="771550"/>
            <a:ext cx="8460432" cy="41580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401FBA-A242-4BE7-BCCD-94E4A5670C3C}"/>
              </a:ext>
            </a:extLst>
          </p:cNvPr>
          <p:cNvSpPr txBox="1"/>
          <p:nvPr/>
        </p:nvSpPr>
        <p:spPr>
          <a:xfrm>
            <a:off x="857885" y="200025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以黄金计价的道指</a:t>
            </a:r>
          </a:p>
        </p:txBody>
      </p:sp>
    </p:spTree>
    <p:extLst>
      <p:ext uri="{BB962C8B-B14F-4D97-AF65-F5344CB8AC3E}">
        <p14:creationId xmlns:p14="http://schemas.microsoft.com/office/powerpoint/2010/main" val="12982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0401FBA-A242-4BE7-BCCD-94E4A5670C3C}"/>
              </a:ext>
            </a:extLst>
          </p:cNvPr>
          <p:cNvSpPr txBox="1"/>
          <p:nvPr/>
        </p:nvSpPr>
        <p:spPr>
          <a:xfrm>
            <a:off x="857885" y="200025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以黄金计价的纳指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3BAE59-D83C-482F-81DE-0B85580BB5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576" y="771550"/>
            <a:ext cx="7812360" cy="40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1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5FCBD2-6E77-4145-8A2D-76DB1195B5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0" y="699542"/>
            <a:ext cx="8028384" cy="41262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C6168F-6D67-487D-B1D6-D9937BD7C1C1}"/>
              </a:ext>
            </a:extLst>
          </p:cNvPr>
          <p:cNvSpPr txBox="1"/>
          <p:nvPr/>
        </p:nvSpPr>
        <p:spPr>
          <a:xfrm>
            <a:off x="857885" y="200025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以黄金计价的沪深</a:t>
            </a:r>
            <a:r>
              <a:rPr lang="en-US" altLang="zh-CN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endParaRPr lang="zh-CN" altLang="en-US" sz="1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5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C6168F-6D67-487D-B1D6-D9937BD7C1C1}"/>
              </a:ext>
            </a:extLst>
          </p:cNvPr>
          <p:cNvSpPr txBox="1"/>
          <p:nvPr/>
        </p:nvSpPr>
        <p:spPr>
          <a:xfrm>
            <a:off x="857885" y="200025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货币幻觉，美、欧、日，央行总资产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E3AA39-9386-4928-97A7-6CEB03932B0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800" y="711146"/>
            <a:ext cx="8172400" cy="42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1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C6168F-6D67-487D-B1D6-D9937BD7C1C1}"/>
              </a:ext>
            </a:extLst>
          </p:cNvPr>
          <p:cNvSpPr txBox="1"/>
          <p:nvPr/>
        </p:nvSpPr>
        <p:spPr>
          <a:xfrm>
            <a:off x="857885" y="200025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货币幻觉，中国央行总资产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AEB545-C037-4C24-B499-DA4FF868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816" y="771550"/>
            <a:ext cx="7884368" cy="40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33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Title 1"/>
          <p:cNvSpPr txBox="1"/>
          <p:nvPr/>
        </p:nvSpPr>
        <p:spPr>
          <a:xfrm>
            <a:off x="857885" y="200025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思考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图形 3" descr="牛仔">
            <a:extLst>
              <a:ext uri="{FF2B5EF4-FFF2-40B4-BE49-F238E27FC236}">
                <a16:creationId xmlns:a16="http://schemas.microsoft.com/office/drawing/2014/main" id="{035D0BFC-EA0E-4E1B-B8A7-B2D2C6DDA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624" y="1059582"/>
            <a:ext cx="914400" cy="914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A797298-E068-42F2-90D5-BE7C0B93AE7B}"/>
              </a:ext>
            </a:extLst>
          </p:cNvPr>
          <p:cNvSpPr txBox="1"/>
          <p:nvPr/>
        </p:nvSpPr>
        <p:spPr>
          <a:xfrm>
            <a:off x="2771800" y="1326917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金融市场，为什么是反人性的？</a:t>
            </a:r>
            <a:endParaRPr lang="en-US" altLang="zh-CN" sz="1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8281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Title 1"/>
          <p:cNvSpPr txBox="1"/>
          <p:nvPr/>
        </p:nvSpPr>
        <p:spPr>
          <a:xfrm>
            <a:off x="857885" y="200025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思考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图形 3" descr="牛仔">
            <a:extLst>
              <a:ext uri="{FF2B5EF4-FFF2-40B4-BE49-F238E27FC236}">
                <a16:creationId xmlns:a16="http://schemas.microsoft.com/office/drawing/2014/main" id="{035D0BFC-EA0E-4E1B-B8A7-B2D2C6DDA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624" y="1059582"/>
            <a:ext cx="914400" cy="914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A797298-E068-42F2-90D5-BE7C0B93AE7B}"/>
              </a:ext>
            </a:extLst>
          </p:cNvPr>
          <p:cNvSpPr txBox="1"/>
          <p:nvPr/>
        </p:nvSpPr>
        <p:spPr>
          <a:xfrm>
            <a:off x="3851920" y="1661805"/>
            <a:ext cx="1872208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事实   </a:t>
            </a:r>
            <a:r>
              <a:rPr lang="en-US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VS   </a:t>
            </a:r>
            <a:r>
              <a:rPr lang="zh-CN" altLang="en-US" sz="1800" b="1" dirty="0">
                <a:solidFill>
                  <a:srgbClr val="C00000"/>
                </a:solidFill>
              </a:rPr>
              <a:t>认知</a:t>
            </a:r>
            <a:endParaRPr lang="en-US" altLang="zh-CN" sz="1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形 4" descr="正义天平">
            <a:extLst>
              <a:ext uri="{FF2B5EF4-FFF2-40B4-BE49-F238E27FC236}">
                <a16:creationId xmlns:a16="http://schemas.microsoft.com/office/drawing/2014/main" id="{2112C244-308F-4E10-A8DD-D1265641F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3848" y="1851670"/>
            <a:ext cx="2952328" cy="29523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3D175A0-3223-45E9-A181-7FADB598FA75}"/>
              </a:ext>
            </a:extLst>
          </p:cNvPr>
          <p:cNvSpPr txBox="1"/>
          <p:nvPr/>
        </p:nvSpPr>
        <p:spPr>
          <a:xfrm>
            <a:off x="3955961" y="1025847"/>
            <a:ext cx="2736304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哪个更重要？</a:t>
            </a:r>
            <a:endParaRPr lang="en-US" altLang="zh-CN" sz="1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75831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E8411BD-8505-4B68-9C5E-107A31CC7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781153"/>
              </p:ext>
            </p:extLst>
          </p:nvPr>
        </p:nvGraphicFramePr>
        <p:xfrm>
          <a:off x="1524000" y="84355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0CC816-699B-425A-96FB-90B080A2F5E6}"/>
              </a:ext>
            </a:extLst>
          </p:cNvPr>
          <p:cNvSpPr txBox="1"/>
          <p:nvPr/>
        </p:nvSpPr>
        <p:spPr>
          <a:xfrm>
            <a:off x="857880" y="200199"/>
            <a:ext cx="306604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dist"/>
            <a:r>
              <a:rPr lang="zh-CN" altLang="en-US" sz="18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区分买方和卖方的不同之处</a:t>
            </a:r>
          </a:p>
        </p:txBody>
      </p:sp>
    </p:spTree>
    <p:extLst>
      <p:ext uri="{BB962C8B-B14F-4D97-AF65-F5344CB8AC3E}">
        <p14:creationId xmlns:p14="http://schemas.microsoft.com/office/powerpoint/2010/main" val="234773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组合 41"/>
          <p:cNvGrpSpPr/>
          <p:nvPr/>
        </p:nvGrpSpPr>
        <p:grpSpPr>
          <a:xfrm>
            <a:off x="-1" y="1651830"/>
            <a:ext cx="9144000" cy="1814777"/>
            <a:chOff x="170694" y="177982"/>
            <a:chExt cx="3936003" cy="781165"/>
          </a:xfrm>
        </p:grpSpPr>
        <p:sp>
          <p:nvSpPr>
            <p:cNvPr id="1048815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rgbClr val="D564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16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rgbClr val="D564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17" name="矩形 45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rgbClr val="D564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18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19" name="文本框 6"/>
            <p:cNvSpPr txBox="1"/>
            <p:nvPr/>
          </p:nvSpPr>
          <p:spPr>
            <a:xfrm>
              <a:off x="650907" y="284178"/>
              <a:ext cx="569115" cy="54338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itchFamily="34" charset="0"/>
                </a:rPr>
                <a:t>03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itchFamily="34" charset="0"/>
              </a:endParaRPr>
            </a:p>
          </p:txBody>
        </p:sp>
      </p:grpSp>
      <p:sp>
        <p:nvSpPr>
          <p:cNvPr id="1048820" name="TextBox 48"/>
          <p:cNvSpPr txBox="1"/>
          <p:nvPr/>
        </p:nvSpPr>
        <p:spPr>
          <a:xfrm>
            <a:off x="2983056" y="2218855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证券交易的策略</a:t>
            </a:r>
          </a:p>
        </p:txBody>
      </p:sp>
      <p:grpSp>
        <p:nvGrpSpPr>
          <p:cNvPr id="149" name="组合 9"/>
          <p:cNvGrpSpPr/>
          <p:nvPr/>
        </p:nvGrpSpPr>
        <p:grpSpPr>
          <a:xfrm>
            <a:off x="5940152" y="1274820"/>
            <a:ext cx="432048" cy="432834"/>
            <a:chOff x="6084168" y="1274820"/>
            <a:chExt cx="432048" cy="432834"/>
          </a:xfrm>
        </p:grpSpPr>
        <p:sp>
          <p:nvSpPr>
            <p:cNvPr id="1048822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823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50" name="组合 12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048824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825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51" name="组合 15"/>
          <p:cNvGrpSpPr/>
          <p:nvPr/>
        </p:nvGrpSpPr>
        <p:grpSpPr>
          <a:xfrm>
            <a:off x="5292080" y="1274820"/>
            <a:ext cx="432833" cy="432834"/>
            <a:chOff x="5436096" y="1274820"/>
            <a:chExt cx="432833" cy="432834"/>
          </a:xfrm>
        </p:grpSpPr>
        <p:sp>
          <p:nvSpPr>
            <p:cNvPr id="1048826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827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52" name="组合 18"/>
          <p:cNvGrpSpPr/>
          <p:nvPr/>
        </p:nvGrpSpPr>
        <p:grpSpPr>
          <a:xfrm>
            <a:off x="3347864" y="1274820"/>
            <a:ext cx="432833" cy="432834"/>
            <a:chOff x="3491880" y="1274820"/>
            <a:chExt cx="432833" cy="432834"/>
          </a:xfrm>
        </p:grpSpPr>
        <p:sp>
          <p:nvSpPr>
            <p:cNvPr id="1048828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829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53" name="组合 21"/>
          <p:cNvGrpSpPr/>
          <p:nvPr/>
        </p:nvGrpSpPr>
        <p:grpSpPr>
          <a:xfrm>
            <a:off x="3995936" y="1274820"/>
            <a:ext cx="432833" cy="432834"/>
            <a:chOff x="4139952" y="1274820"/>
            <a:chExt cx="432833" cy="432834"/>
          </a:xfrm>
        </p:grpSpPr>
        <p:sp>
          <p:nvSpPr>
            <p:cNvPr id="1048830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831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62334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9E6C442-3D6B-45B2-85B7-89E7734F8E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027661"/>
              </p:ext>
            </p:extLst>
          </p:nvPr>
        </p:nvGraphicFramePr>
        <p:xfrm>
          <a:off x="1403648" y="915566"/>
          <a:ext cx="6768752" cy="3141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2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矩形 63"/>
          <p:cNvSpPr/>
          <p:nvPr/>
        </p:nvSpPr>
        <p:spPr>
          <a:xfrm>
            <a:off x="5364088" y="2355726"/>
            <a:ext cx="2827147" cy="346248"/>
          </a:xfrm>
          <a:prstGeom prst="rect">
            <a:avLst/>
          </a:prstGeom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证券交易的理念</a:t>
            </a:r>
            <a:endParaRPr lang="en-GB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592" name="矩形 66"/>
          <p:cNvSpPr/>
          <p:nvPr/>
        </p:nvSpPr>
        <p:spPr>
          <a:xfrm>
            <a:off x="5364088" y="3651870"/>
            <a:ext cx="2827146" cy="346249"/>
          </a:xfrm>
          <a:prstGeom prst="rect">
            <a:avLst/>
          </a:prstGeom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证券交易的策略</a:t>
            </a:r>
            <a:endParaRPr lang="en-GB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0" name="组合 1"/>
          <p:cNvGrpSpPr/>
          <p:nvPr/>
        </p:nvGrpSpPr>
        <p:grpSpPr>
          <a:xfrm>
            <a:off x="482290" y="1748301"/>
            <a:ext cx="3221132" cy="1692605"/>
            <a:chOff x="599173" y="1327698"/>
            <a:chExt cx="3221132" cy="1692605"/>
          </a:xfrm>
          <a:solidFill>
            <a:srgbClr val="D56464"/>
          </a:solidFill>
        </p:grpSpPr>
        <p:sp>
          <p:nvSpPr>
            <p:cNvPr id="1048593" name="平行四边形 51"/>
            <p:cNvSpPr/>
            <p:nvPr/>
          </p:nvSpPr>
          <p:spPr>
            <a:xfrm>
              <a:off x="599173" y="1327698"/>
              <a:ext cx="3221132" cy="1692605"/>
            </a:xfrm>
            <a:prstGeom prst="parallelogram">
              <a:avLst>
                <a:gd name="adj" fmla="val 48207"/>
              </a:avLst>
            </a:prstGeom>
            <a:solidFill>
              <a:srgbClr val="D564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itchFamily="34" charset="0"/>
              </a:endParaRPr>
            </a:p>
          </p:txBody>
        </p:sp>
        <p:sp>
          <p:nvSpPr>
            <p:cNvPr id="1048594" name="Text Placeholder 4"/>
            <p:cNvSpPr txBox="1"/>
            <p:nvPr/>
          </p:nvSpPr>
          <p:spPr>
            <a:xfrm>
              <a:off x="1113211" y="1873516"/>
              <a:ext cx="2256285" cy="49678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7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en-US" altLang="zh-CN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indent="0" algn="ctr">
                <a:buNone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en-GB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1" name="组合 80"/>
          <p:cNvGrpSpPr/>
          <p:nvPr/>
        </p:nvGrpSpPr>
        <p:grpSpPr>
          <a:xfrm>
            <a:off x="4738838" y="2252882"/>
            <a:ext cx="526267" cy="526267"/>
            <a:chOff x="3995936" y="1495374"/>
            <a:chExt cx="720080" cy="720080"/>
          </a:xfrm>
          <a:solidFill>
            <a:srgbClr val="D56464"/>
          </a:solidFill>
        </p:grpSpPr>
        <p:sp>
          <p:nvSpPr>
            <p:cNvPr id="1048595" name="椭圆 81"/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6" name="TextBox 15"/>
            <p:cNvSpPr txBox="1"/>
            <p:nvPr/>
          </p:nvSpPr>
          <p:spPr>
            <a:xfrm>
              <a:off x="3996413" y="1562744"/>
              <a:ext cx="665025" cy="547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2" name="组合 83"/>
          <p:cNvGrpSpPr/>
          <p:nvPr/>
        </p:nvGrpSpPr>
        <p:grpSpPr>
          <a:xfrm>
            <a:off x="4788024" y="3579862"/>
            <a:ext cx="526267" cy="526267"/>
            <a:chOff x="3995936" y="1495374"/>
            <a:chExt cx="720080" cy="720080"/>
          </a:xfrm>
          <a:solidFill>
            <a:srgbClr val="D56464"/>
          </a:solidFill>
        </p:grpSpPr>
        <p:sp>
          <p:nvSpPr>
            <p:cNvPr id="1048597" name="椭圆 84"/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8" name="TextBox 15"/>
            <p:cNvSpPr txBox="1"/>
            <p:nvPr/>
          </p:nvSpPr>
          <p:spPr>
            <a:xfrm>
              <a:off x="4023348" y="1567957"/>
              <a:ext cx="665025" cy="547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3" name="组合 21"/>
          <p:cNvGrpSpPr/>
          <p:nvPr/>
        </p:nvGrpSpPr>
        <p:grpSpPr>
          <a:xfrm>
            <a:off x="4716016" y="987574"/>
            <a:ext cx="526267" cy="526267"/>
            <a:chOff x="3995936" y="1495374"/>
            <a:chExt cx="720080" cy="720080"/>
          </a:xfrm>
          <a:solidFill>
            <a:srgbClr val="D56464"/>
          </a:solidFill>
        </p:grpSpPr>
        <p:sp>
          <p:nvSpPr>
            <p:cNvPr id="1048599" name="椭圆 22"/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00" name="TextBox 15"/>
            <p:cNvSpPr txBox="1"/>
            <p:nvPr/>
          </p:nvSpPr>
          <p:spPr>
            <a:xfrm>
              <a:off x="4023348" y="1567957"/>
              <a:ext cx="632528" cy="54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48601" name="TextBox 48"/>
          <p:cNvSpPr txBox="1"/>
          <p:nvPr/>
        </p:nvSpPr>
        <p:spPr>
          <a:xfrm>
            <a:off x="5364088" y="1059582"/>
            <a:ext cx="2335777" cy="346251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证券交易的基本概念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62CBD4-7E1A-4772-8543-08CA28A7C1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3608" y="771550"/>
            <a:ext cx="7461659" cy="386155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50C4103-CEAC-4192-A57E-C5F359D0828A}"/>
              </a:ext>
            </a:extLst>
          </p:cNvPr>
          <p:cNvSpPr txBox="1"/>
          <p:nvPr/>
        </p:nvSpPr>
        <p:spPr>
          <a:xfrm>
            <a:off x="467544" y="130914"/>
            <a:ext cx="673845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市场不一定全对？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宽松的货币政策，使得金融市场变得怪异</a:t>
            </a:r>
            <a:endParaRPr lang="en-US" altLang="zh-CN" sz="2000" b="1" dirty="0">
              <a:solidFill>
                <a:schemeClr val="tx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年，美元、黄金、美国国债、美股，四者同涨</a:t>
            </a:r>
            <a:endParaRPr lang="zh-CN" altLang="en-US" sz="2000" b="1" dirty="0">
              <a:solidFill>
                <a:schemeClr val="tx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763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50C4103-CEAC-4192-A57E-C5F359D0828A}"/>
              </a:ext>
            </a:extLst>
          </p:cNvPr>
          <p:cNvSpPr txBox="1"/>
          <p:nvPr/>
        </p:nvSpPr>
        <p:spPr>
          <a:xfrm>
            <a:off x="827584" y="157996"/>
            <a:ext cx="6234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zh-CN" altLang="en-US" sz="1800" b="1" dirty="0">
              <a:solidFill>
                <a:srgbClr val="C00000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139D8-D3DB-4371-B435-7017791DA1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956" y="737032"/>
            <a:ext cx="8126088" cy="42484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8F1D4F-26C0-42FC-BAAB-9EBFB48C9DF5}"/>
              </a:ext>
            </a:extLst>
          </p:cNvPr>
          <p:cNvSpPr txBox="1"/>
          <p:nvPr/>
        </p:nvSpPr>
        <p:spPr>
          <a:xfrm>
            <a:off x="971600" y="257775"/>
            <a:ext cx="6234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大宗商品价格不一定与美元指数负相关</a:t>
            </a:r>
          </a:p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在金融市场的背后，是不同利益集团的博弈均衡</a:t>
            </a:r>
          </a:p>
          <a:p>
            <a:pPr algn="l"/>
            <a:endParaRPr lang="zh-CN" altLang="en-US" sz="1200" b="1" dirty="0">
              <a:solidFill>
                <a:schemeClr val="tx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051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50C4103-CEAC-4192-A57E-C5F359D0828A}"/>
              </a:ext>
            </a:extLst>
          </p:cNvPr>
          <p:cNvSpPr txBox="1"/>
          <p:nvPr/>
        </p:nvSpPr>
        <p:spPr>
          <a:xfrm>
            <a:off x="827584" y="157996"/>
            <a:ext cx="6234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zh-CN" altLang="en-US" sz="1800" b="1" dirty="0">
              <a:solidFill>
                <a:srgbClr val="C00000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8F1D4F-26C0-42FC-BAAB-9EBFB48C9DF5}"/>
              </a:ext>
            </a:extLst>
          </p:cNvPr>
          <p:cNvSpPr txBox="1"/>
          <p:nvPr/>
        </p:nvSpPr>
        <p:spPr>
          <a:xfrm>
            <a:off x="971600" y="257775"/>
            <a:ext cx="6234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司法判决对资产价格有重要影响</a:t>
            </a:r>
          </a:p>
          <a:p>
            <a:pPr algn="l"/>
            <a:endParaRPr lang="zh-CN" altLang="en-US" sz="1200" b="1" dirty="0">
              <a:solidFill>
                <a:schemeClr val="tx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87B6A9-D619-40F8-998F-87B3C7E897E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863657"/>
            <a:ext cx="8784976" cy="412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0EE08F-AE0F-46F2-A02B-161836DF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28" y="699542"/>
            <a:ext cx="8244408" cy="41863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7FD7582-69CB-4D48-BDFF-30DD0739B5FF}"/>
              </a:ext>
            </a:extLst>
          </p:cNvPr>
          <p:cNvSpPr txBox="1"/>
          <p:nvPr/>
        </p:nvSpPr>
        <p:spPr>
          <a:xfrm>
            <a:off x="683568" y="257775"/>
            <a:ext cx="652243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原油价格更多的是地缘政治的产物，不是简单的供需问题</a:t>
            </a:r>
          </a:p>
        </p:txBody>
      </p:sp>
    </p:spTree>
    <p:extLst>
      <p:ext uri="{BB962C8B-B14F-4D97-AF65-F5344CB8AC3E}">
        <p14:creationId xmlns:p14="http://schemas.microsoft.com/office/powerpoint/2010/main" val="2865066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FD7582-69CB-4D48-BDFF-30DD0739B5FF}"/>
              </a:ext>
            </a:extLst>
          </p:cNvPr>
          <p:cNvSpPr txBox="1"/>
          <p:nvPr/>
        </p:nvSpPr>
        <p:spPr>
          <a:xfrm>
            <a:off x="971600" y="257775"/>
            <a:ext cx="6234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地缘政治变化让资产属性转换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6F8D6A-1B0A-4484-8AE4-8B117494489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576" y="771550"/>
            <a:ext cx="8100392" cy="417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80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 txBox="1"/>
          <p:nvPr/>
        </p:nvSpPr>
        <p:spPr>
          <a:xfrm>
            <a:off x="857880" y="200199"/>
            <a:ext cx="5370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dist"/>
            <a:r>
              <a:rPr lang="zh-CN" altLang="en-US" sz="18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理解全球数据之间的驱动关系、领先与滞后关系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graphicFrame>
        <p:nvGraphicFramePr>
          <p:cNvPr id="9" name="内容占位符 9">
            <a:extLst>
              <a:ext uri="{FF2B5EF4-FFF2-40B4-BE49-F238E27FC236}">
                <a16:creationId xmlns:a16="http://schemas.microsoft.com/office/drawing/2014/main" id="{D4D5B9CA-ACC6-4006-94D3-34AE4590B3EA}"/>
              </a:ext>
            </a:extLst>
          </p:cNvPr>
          <p:cNvGraphicFramePr>
            <a:graphicFrameLocks/>
          </p:cNvGraphicFramePr>
          <p:nvPr/>
        </p:nvGraphicFramePr>
        <p:xfrm>
          <a:off x="324815" y="522582"/>
          <a:ext cx="7886700" cy="3041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C9CD9B5D-B1C6-47B8-8ACA-400DC4CE9AD2}"/>
              </a:ext>
            </a:extLst>
          </p:cNvPr>
          <p:cNvGrpSpPr/>
          <p:nvPr/>
        </p:nvGrpSpPr>
        <p:grpSpPr>
          <a:xfrm>
            <a:off x="3440427" y="3111734"/>
            <a:ext cx="1264409" cy="1264409"/>
            <a:chOff x="4069553" y="189446"/>
            <a:chExt cx="1685878" cy="1685878"/>
          </a:xfrm>
        </p:grpSpPr>
        <p:sp>
          <p:nvSpPr>
            <p:cNvPr id="11" name="形状 10">
              <a:extLst>
                <a:ext uri="{FF2B5EF4-FFF2-40B4-BE49-F238E27FC236}">
                  <a16:creationId xmlns:a16="http://schemas.microsoft.com/office/drawing/2014/main" id="{0AABE940-3D50-4597-938C-C9B3D8DF3813}"/>
                </a:ext>
              </a:extLst>
            </p:cNvPr>
            <p:cNvSpPr/>
            <p:nvPr/>
          </p:nvSpPr>
          <p:spPr>
            <a:xfrm rot="20700000">
              <a:off x="4069553" y="189446"/>
              <a:ext cx="1685878" cy="1685878"/>
            </a:xfrm>
            <a:prstGeom prst="gear6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形状 4">
              <a:extLst>
                <a:ext uri="{FF2B5EF4-FFF2-40B4-BE49-F238E27FC236}">
                  <a16:creationId xmlns:a16="http://schemas.microsoft.com/office/drawing/2014/main" id="{5031567E-EF18-4610-BF0F-361A58FF34D7}"/>
                </a:ext>
              </a:extLst>
            </p:cNvPr>
            <p:cNvSpPr txBox="1"/>
            <p:nvPr/>
          </p:nvSpPr>
          <p:spPr>
            <a:xfrm>
              <a:off x="4439316" y="559208"/>
              <a:ext cx="946353" cy="946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575" tIns="28575" rIns="28575" bIns="28575" numCol="1" spcCol="1270" anchor="ctr" anchorCtr="0">
              <a:noAutofit/>
            </a:bodyPr>
            <a:lstStyle/>
            <a:p>
              <a:pPr algn="ctr" defTabSz="10001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大宗商品</a:t>
              </a:r>
            </a:p>
          </p:txBody>
        </p:sp>
      </p:grpSp>
      <p:sp>
        <p:nvSpPr>
          <p:cNvPr id="13" name="形状 12">
            <a:extLst>
              <a:ext uri="{FF2B5EF4-FFF2-40B4-BE49-F238E27FC236}">
                <a16:creationId xmlns:a16="http://schemas.microsoft.com/office/drawing/2014/main" id="{0ACD7C3E-234D-4A7D-8279-2C3306FEC0C2}"/>
              </a:ext>
            </a:extLst>
          </p:cNvPr>
          <p:cNvSpPr/>
          <p:nvPr/>
        </p:nvSpPr>
        <p:spPr>
          <a:xfrm>
            <a:off x="3166718" y="2970716"/>
            <a:ext cx="1650203" cy="1650203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E7732A0-D48A-480D-AC7D-CA6440256724}"/>
              </a:ext>
            </a:extLst>
          </p:cNvPr>
          <p:cNvGrpSpPr/>
          <p:nvPr/>
        </p:nvGrpSpPr>
        <p:grpSpPr>
          <a:xfrm>
            <a:off x="2291904" y="2273092"/>
            <a:ext cx="1290482" cy="1290482"/>
            <a:chOff x="3105818" y="1376513"/>
            <a:chExt cx="1720642" cy="1720642"/>
          </a:xfrm>
          <a:solidFill>
            <a:srgbClr val="C00000"/>
          </a:solidFill>
        </p:grpSpPr>
        <p:sp>
          <p:nvSpPr>
            <p:cNvPr id="15" name="形状 14">
              <a:extLst>
                <a:ext uri="{FF2B5EF4-FFF2-40B4-BE49-F238E27FC236}">
                  <a16:creationId xmlns:a16="http://schemas.microsoft.com/office/drawing/2014/main" id="{88F8A373-DF74-4926-A58E-2F41D8D7DD45}"/>
                </a:ext>
              </a:extLst>
            </p:cNvPr>
            <p:cNvSpPr/>
            <p:nvPr/>
          </p:nvSpPr>
          <p:spPr>
            <a:xfrm>
              <a:off x="3105818" y="1376513"/>
              <a:ext cx="1720642" cy="1720642"/>
            </a:xfrm>
            <a:prstGeom prst="gear6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形状 4">
              <a:extLst>
                <a:ext uri="{FF2B5EF4-FFF2-40B4-BE49-F238E27FC236}">
                  <a16:creationId xmlns:a16="http://schemas.microsoft.com/office/drawing/2014/main" id="{8914902F-81CB-48A9-ADEC-C5F570D1BDF6}"/>
                </a:ext>
              </a:extLst>
            </p:cNvPr>
            <p:cNvSpPr txBox="1"/>
            <p:nvPr/>
          </p:nvSpPr>
          <p:spPr>
            <a:xfrm>
              <a:off x="3538995" y="1812308"/>
              <a:ext cx="854288" cy="8490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575" tIns="28575" rIns="28575" bIns="28575" numCol="1" spcCol="1270" anchor="ctr" anchorCtr="0">
              <a:noAutofit/>
            </a:bodyPr>
            <a:lstStyle/>
            <a:p>
              <a:pPr algn="ctr" defTabSz="10001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黄金</a:t>
              </a:r>
            </a:p>
          </p:txBody>
        </p:sp>
      </p:grpSp>
      <p:sp>
        <p:nvSpPr>
          <p:cNvPr id="17" name="箭头: 环形 16">
            <a:extLst>
              <a:ext uri="{FF2B5EF4-FFF2-40B4-BE49-F238E27FC236}">
                <a16:creationId xmlns:a16="http://schemas.microsoft.com/office/drawing/2014/main" id="{45240493-FEBA-46BE-A056-465F2DE52C26}"/>
              </a:ext>
            </a:extLst>
          </p:cNvPr>
          <p:cNvSpPr/>
          <p:nvPr/>
        </p:nvSpPr>
        <p:spPr>
          <a:xfrm>
            <a:off x="2036097" y="2015191"/>
            <a:ext cx="1779251" cy="1779251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23A73A-AA13-439A-ACD5-E1DDC2C1ECFC}"/>
              </a:ext>
            </a:extLst>
          </p:cNvPr>
          <p:cNvGrpSpPr/>
          <p:nvPr/>
        </p:nvGrpSpPr>
        <p:grpSpPr>
          <a:xfrm>
            <a:off x="5036347" y="3105890"/>
            <a:ext cx="2038163" cy="1793162"/>
            <a:chOff x="4078369" y="1842212"/>
            <a:chExt cx="2695518" cy="2399194"/>
          </a:xfrm>
          <a:solidFill>
            <a:srgbClr val="9C3009"/>
          </a:solidFill>
        </p:grpSpPr>
        <p:sp>
          <p:nvSpPr>
            <p:cNvPr id="19" name="形状 18">
              <a:extLst>
                <a:ext uri="{FF2B5EF4-FFF2-40B4-BE49-F238E27FC236}">
                  <a16:creationId xmlns:a16="http://schemas.microsoft.com/office/drawing/2014/main" id="{5A06EE99-4EDC-4BE3-8B2E-711CCF0AF0EC}"/>
                </a:ext>
              </a:extLst>
            </p:cNvPr>
            <p:cNvSpPr/>
            <p:nvPr/>
          </p:nvSpPr>
          <p:spPr>
            <a:xfrm>
              <a:off x="4078369" y="1842212"/>
              <a:ext cx="2695518" cy="2399194"/>
            </a:xfrm>
            <a:prstGeom prst="gear9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形状 4">
              <a:extLst>
                <a:ext uri="{FF2B5EF4-FFF2-40B4-BE49-F238E27FC236}">
                  <a16:creationId xmlns:a16="http://schemas.microsoft.com/office/drawing/2014/main" id="{D9DCFAAF-F1B1-4FC9-944D-05BE1431637D}"/>
                </a:ext>
              </a:extLst>
            </p:cNvPr>
            <p:cNvSpPr txBox="1"/>
            <p:nvPr/>
          </p:nvSpPr>
          <p:spPr>
            <a:xfrm>
              <a:off x="4635427" y="2434056"/>
              <a:ext cx="1602194" cy="120248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575" tIns="28575" rIns="28575" bIns="28575" numCol="1" spcCol="1270" anchor="ctr" anchorCtr="0">
              <a:noAutofit/>
            </a:bodyPr>
            <a:lstStyle/>
            <a:p>
              <a:pPr algn="ctr" defTabSz="10001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</a:t>
              </a:r>
            </a:p>
            <a:p>
              <a:pPr algn="ctr" defTabSz="10001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政治</a:t>
              </a:r>
              <a:endParaRPr lang="en-US" altLang="zh-CN" sz="22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形状 20">
            <a:extLst>
              <a:ext uri="{FF2B5EF4-FFF2-40B4-BE49-F238E27FC236}">
                <a16:creationId xmlns:a16="http://schemas.microsoft.com/office/drawing/2014/main" id="{2A96DAC4-782B-45E0-886E-0FC3D3551518}"/>
              </a:ext>
            </a:extLst>
          </p:cNvPr>
          <p:cNvSpPr/>
          <p:nvPr/>
        </p:nvSpPr>
        <p:spPr>
          <a:xfrm rot="18393736">
            <a:off x="4791334" y="3435029"/>
            <a:ext cx="1650203" cy="1650203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88421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6F563E5-922B-4AEF-84D2-2801D6A68062}"/>
              </a:ext>
            </a:extLst>
          </p:cNvPr>
          <p:cNvSpPr txBox="1"/>
          <p:nvPr/>
        </p:nvSpPr>
        <p:spPr>
          <a:xfrm>
            <a:off x="971600" y="1036378"/>
            <a:ext cx="23279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心理，心即理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DA26D0-C1DE-4C32-9403-554E03BA1615}"/>
              </a:ext>
            </a:extLst>
          </p:cNvPr>
          <p:cNvSpPr txBox="1"/>
          <p:nvPr/>
        </p:nvSpPr>
        <p:spPr>
          <a:xfrm>
            <a:off x="611560" y="1703344"/>
            <a:ext cx="329692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正确理解市场；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然后加入正确的一方。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204D54-82E2-4B83-93E7-09D00623528A}"/>
              </a:ext>
            </a:extLst>
          </p:cNvPr>
          <p:cNvSpPr txBox="1"/>
          <p:nvPr/>
        </p:nvSpPr>
        <p:spPr>
          <a:xfrm>
            <a:off x="4140200" y="1059044"/>
            <a:ext cx="439999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对宏观事件反应领先顺序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8D5FCE-0E60-4B40-98DA-178F3B12BB29}"/>
              </a:ext>
            </a:extLst>
          </p:cNvPr>
          <p:cNvSpPr txBox="1"/>
          <p:nvPr/>
        </p:nvSpPr>
        <p:spPr>
          <a:xfrm>
            <a:off x="4602209" y="1703344"/>
            <a:ext cx="3475974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外汇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&gt;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黄金、债券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债券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&gt;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股票、大宗商品</a:t>
            </a:r>
          </a:p>
        </p:txBody>
      </p:sp>
      <p:sp>
        <p:nvSpPr>
          <p:cNvPr id="16" name="iṥ1íḓé">
            <a:extLst>
              <a:ext uri="{FF2B5EF4-FFF2-40B4-BE49-F238E27FC236}">
                <a16:creationId xmlns:a16="http://schemas.microsoft.com/office/drawing/2014/main" id="{2DC0DAAE-BCBD-49A6-9E2A-198531049297}"/>
              </a:ext>
            </a:extLst>
          </p:cNvPr>
          <p:cNvSpPr txBox="1"/>
          <p:nvPr/>
        </p:nvSpPr>
        <p:spPr bwMode="auto">
          <a:xfrm>
            <a:off x="857890" y="201808"/>
            <a:ext cx="4071257" cy="391558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400" b="1" kern="100" dirty="0">
                <a:latin typeface="+mj-ea"/>
                <a:cs typeface="Times New Roman" panose="02020603050405020304" pitchFamily="18" charset="0"/>
              </a:rPr>
              <a:t>相互关联、博弈均衡的金融市场</a:t>
            </a:r>
            <a:endParaRPr lang="en-US" altLang="zh-CN" sz="2400" b="1" kern="100" dirty="0"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66013B-F07C-4C3B-96EA-CD576EE4AE2B}"/>
              </a:ext>
            </a:extLst>
          </p:cNvPr>
          <p:cNvSpPr txBox="1"/>
          <p:nvPr/>
        </p:nvSpPr>
        <p:spPr>
          <a:xfrm>
            <a:off x="2195736" y="321982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9C3009"/>
                </a:solidFill>
                <a:latin typeface="微软雅黑" pitchFamily="34" charset="-122"/>
                <a:ea typeface="微软雅黑" pitchFamily="34" charset="-122"/>
              </a:rPr>
              <a:t>经济数据的变化是量变</a:t>
            </a:r>
            <a:endParaRPr lang="en-US" altLang="zh-CN" dirty="0">
              <a:solidFill>
                <a:srgbClr val="9C3009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rgbClr val="9C3009"/>
                </a:solidFill>
                <a:latin typeface="微软雅黑" pitchFamily="34" charset="-122"/>
                <a:ea typeface="微软雅黑" pitchFamily="34" charset="-122"/>
              </a:rPr>
              <a:t>政治事件的发生是质变</a:t>
            </a:r>
          </a:p>
        </p:txBody>
      </p:sp>
    </p:spTree>
    <p:extLst>
      <p:ext uri="{BB962C8B-B14F-4D97-AF65-F5344CB8AC3E}">
        <p14:creationId xmlns:p14="http://schemas.microsoft.com/office/powerpoint/2010/main" val="3893350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50C4103-CEAC-4192-A57E-C5F359D0828A}"/>
              </a:ext>
            </a:extLst>
          </p:cNvPr>
          <p:cNvSpPr txBox="1"/>
          <p:nvPr/>
        </p:nvSpPr>
        <p:spPr>
          <a:xfrm>
            <a:off x="827584" y="157996"/>
            <a:ext cx="6234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zh-CN" altLang="en-US" sz="1800" b="1" dirty="0">
              <a:solidFill>
                <a:srgbClr val="C00000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8F1D4F-26C0-42FC-BAAB-9EBFB48C9DF5}"/>
              </a:ext>
            </a:extLst>
          </p:cNvPr>
          <p:cNvSpPr txBox="1"/>
          <p:nvPr/>
        </p:nvSpPr>
        <p:spPr>
          <a:xfrm>
            <a:off x="323528" y="329279"/>
            <a:ext cx="659444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2020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日，美元下跌，欧元上涨，原因是？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欧洲经济比美国经济更好吗？</a:t>
            </a:r>
          </a:p>
          <a:p>
            <a:pPr algn="l"/>
            <a:endParaRPr lang="zh-CN" altLang="en-US" sz="2000" b="1" dirty="0">
              <a:solidFill>
                <a:schemeClr val="tx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865DA7-CC1C-442D-AEBC-32BD84422D0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1680" y="1402530"/>
            <a:ext cx="6156176" cy="34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22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04193B-E06B-4FEF-8D4C-926B4B1A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771550"/>
            <a:ext cx="7236296" cy="37872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EF69E9-9F45-45AE-BDE9-EAAF5A3517D9}"/>
              </a:ext>
            </a:extLst>
          </p:cNvPr>
          <p:cNvSpPr txBox="1"/>
          <p:nvPr/>
        </p:nvSpPr>
        <p:spPr>
          <a:xfrm>
            <a:off x="566976" y="85033"/>
            <a:ext cx="6320153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2020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日，欧洲股市并没有显著的上扬</a:t>
            </a:r>
          </a:p>
        </p:txBody>
      </p:sp>
    </p:spTree>
    <p:extLst>
      <p:ext uri="{BB962C8B-B14F-4D97-AF65-F5344CB8AC3E}">
        <p14:creationId xmlns:p14="http://schemas.microsoft.com/office/powerpoint/2010/main" val="2346871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6EF69E9-9F45-45AE-BDE9-EAAF5A3517D9}"/>
              </a:ext>
            </a:extLst>
          </p:cNvPr>
          <p:cNvSpPr txBox="1"/>
          <p:nvPr/>
        </p:nvSpPr>
        <p:spPr>
          <a:xfrm>
            <a:off x="611560" y="-13682"/>
            <a:ext cx="6840760" cy="1115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2020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日，</a:t>
            </a:r>
            <a:endParaRPr lang="en-US" altLang="zh-CN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欧元区十年期公债、德国和法国十年期国债收益率均下跌</a:t>
            </a:r>
          </a:p>
          <a:p>
            <a:pPr>
              <a:lnSpc>
                <a:spcPct val="150000"/>
              </a:lnSpc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95674C-15BC-40A3-91A6-4660AFAB83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583" y="699542"/>
            <a:ext cx="706015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53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41"/>
          <p:cNvGrpSpPr/>
          <p:nvPr/>
        </p:nvGrpSpPr>
        <p:grpSpPr>
          <a:xfrm>
            <a:off x="13970" y="1635955"/>
            <a:ext cx="9144000" cy="1814777"/>
            <a:chOff x="170694" y="177982"/>
            <a:chExt cx="3936004" cy="781165"/>
          </a:xfrm>
          <a:solidFill>
            <a:srgbClr val="D56464"/>
          </a:solidFill>
        </p:grpSpPr>
        <p:sp>
          <p:nvSpPr>
            <p:cNvPr id="1048605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06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07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08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09" name="文本框 6"/>
            <p:cNvSpPr txBox="1"/>
            <p:nvPr/>
          </p:nvSpPr>
          <p:spPr>
            <a:xfrm>
              <a:off x="650907" y="284178"/>
              <a:ext cx="569115" cy="54338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itchFamily="34" charset="0"/>
                </a:rPr>
                <a:t>01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itchFamily="34" charset="0"/>
              </a:endParaRPr>
            </a:p>
          </p:txBody>
        </p:sp>
      </p:grpSp>
      <p:sp>
        <p:nvSpPr>
          <p:cNvPr id="1048610" name="TextBox 48"/>
          <p:cNvSpPr txBox="1"/>
          <p:nvPr/>
        </p:nvSpPr>
        <p:spPr>
          <a:xfrm>
            <a:off x="3275856" y="2139702"/>
            <a:ext cx="5050408" cy="62325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证券交易的基本概念</a:t>
            </a:r>
          </a:p>
        </p:txBody>
      </p:sp>
      <p:grpSp>
        <p:nvGrpSpPr>
          <p:cNvPr id="68" name="组合 6"/>
          <p:cNvGrpSpPr/>
          <p:nvPr/>
        </p:nvGrpSpPr>
        <p:grpSpPr>
          <a:xfrm>
            <a:off x="5940152" y="1274820"/>
            <a:ext cx="432048" cy="432834"/>
            <a:chOff x="6084168" y="1274820"/>
            <a:chExt cx="432048" cy="432834"/>
          </a:xfrm>
        </p:grpSpPr>
        <p:sp>
          <p:nvSpPr>
            <p:cNvPr id="1048611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612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69" name="组合 5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048613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614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70" name="组合 8"/>
          <p:cNvGrpSpPr/>
          <p:nvPr/>
        </p:nvGrpSpPr>
        <p:grpSpPr>
          <a:xfrm>
            <a:off x="5292080" y="1274820"/>
            <a:ext cx="432833" cy="432834"/>
            <a:chOff x="5436096" y="1274820"/>
            <a:chExt cx="432833" cy="432834"/>
          </a:xfrm>
        </p:grpSpPr>
        <p:sp>
          <p:nvSpPr>
            <p:cNvPr id="104861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616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71" name="组合 3"/>
          <p:cNvGrpSpPr/>
          <p:nvPr/>
        </p:nvGrpSpPr>
        <p:grpSpPr>
          <a:xfrm>
            <a:off x="3347864" y="1274820"/>
            <a:ext cx="432833" cy="432834"/>
            <a:chOff x="3491880" y="1274820"/>
            <a:chExt cx="432833" cy="432834"/>
          </a:xfrm>
        </p:grpSpPr>
        <p:sp>
          <p:nvSpPr>
            <p:cNvPr id="1048617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618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72" name="组合 4"/>
          <p:cNvGrpSpPr/>
          <p:nvPr/>
        </p:nvGrpSpPr>
        <p:grpSpPr>
          <a:xfrm>
            <a:off x="3995936" y="1274820"/>
            <a:ext cx="432833" cy="432834"/>
            <a:chOff x="4139952" y="1274820"/>
            <a:chExt cx="432833" cy="432834"/>
          </a:xfrm>
        </p:grpSpPr>
        <p:sp>
          <p:nvSpPr>
            <p:cNvPr id="1048619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620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6EF69E9-9F45-45AE-BDE9-EAAF5A3517D9}"/>
              </a:ext>
            </a:extLst>
          </p:cNvPr>
          <p:cNvSpPr txBox="1"/>
          <p:nvPr/>
        </p:nvSpPr>
        <p:spPr>
          <a:xfrm>
            <a:off x="683568" y="-8720"/>
            <a:ext cx="6912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2020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避险货币瑞士法郎、日元兑美元均大幅上涨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D3795F-14A0-4299-A173-54E23A5D1BE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600" y="699166"/>
            <a:ext cx="6770639" cy="374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36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6EF69E9-9F45-45AE-BDE9-EAAF5A3517D9}"/>
              </a:ext>
            </a:extLst>
          </p:cNvPr>
          <p:cNvSpPr txBox="1"/>
          <p:nvPr/>
        </p:nvSpPr>
        <p:spPr>
          <a:xfrm>
            <a:off x="395536" y="-40840"/>
            <a:ext cx="6840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2020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-8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日，</a:t>
            </a:r>
            <a:endParaRPr lang="en-US" altLang="zh-CN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瑞士法郎与黄金价格高度相关，并阶段性领先于黄金价格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DA0685-A487-4406-B399-1E3B9A6B99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1059582"/>
            <a:ext cx="5771852" cy="251520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32B07B7-2922-40F2-92E5-9FA68AA228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6176" y="710769"/>
            <a:ext cx="2326534" cy="32128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938D48-C54E-4637-A53A-4A92B38C02A9}"/>
              </a:ext>
            </a:extLst>
          </p:cNvPr>
          <p:cNvSpPr txBox="1"/>
          <p:nvPr/>
        </p:nvSpPr>
        <p:spPr>
          <a:xfrm>
            <a:off x="971600" y="3923602"/>
            <a:ext cx="7704856" cy="78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瑞士作为永久中立国，瑞士法郎通常对地缘政治危机具有较强的避险属性。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日元是主要的套息货币，通常对经济危机、金融危机有较强的避险属性。</a:t>
            </a:r>
          </a:p>
        </p:txBody>
      </p:sp>
    </p:spTree>
    <p:extLst>
      <p:ext uri="{BB962C8B-B14F-4D97-AF65-F5344CB8AC3E}">
        <p14:creationId xmlns:p14="http://schemas.microsoft.com/office/powerpoint/2010/main" val="4179914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6EF69E9-9F45-45AE-BDE9-EAAF5A3517D9}"/>
              </a:ext>
            </a:extLst>
          </p:cNvPr>
          <p:cNvSpPr txBox="1"/>
          <p:nvPr/>
        </p:nvSpPr>
        <p:spPr>
          <a:xfrm>
            <a:off x="418197" y="0"/>
            <a:ext cx="72728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月至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月，</a:t>
            </a:r>
            <a:endParaRPr lang="en-US" altLang="zh-CN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美元兑日元汇率与黄金高度相关， 并阶段性领先于黄金价格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938D48-C54E-4637-A53A-4A92B38C02A9}"/>
              </a:ext>
            </a:extLst>
          </p:cNvPr>
          <p:cNvSpPr txBox="1"/>
          <p:nvPr/>
        </p:nvSpPr>
        <p:spPr>
          <a:xfrm>
            <a:off x="971600" y="3923602"/>
            <a:ext cx="7704856" cy="78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瑞士作为永久中立国，瑞士法郎通常对地缘政治危机具有较强的避险属性。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日元是主要的套息货币，通常对经济危机、金融危机有较强的避险属性。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1D16E3-1F4C-4CB3-B718-8053257CE0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576" y="755941"/>
            <a:ext cx="6938465" cy="31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53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CF0A03-C468-4BCB-9D05-053DCE223B13}"/>
              </a:ext>
            </a:extLst>
          </p:cNvPr>
          <p:cNvSpPr txBox="1"/>
          <p:nvPr/>
        </p:nvSpPr>
        <p:spPr>
          <a:xfrm>
            <a:off x="251521" y="1448868"/>
            <a:ext cx="3816424" cy="13360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algn="ctr">
              <a:lnSpc>
                <a:spcPct val="150000"/>
              </a:lnSpc>
            </a:pPr>
            <a:r>
              <a:rPr lang="zh-CN" altLang="en-US" sz="2000" dirty="0">
                <a:solidFill>
                  <a:srgbClr val="9C300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短端利率</a:t>
            </a:r>
            <a:endParaRPr lang="zh-CN" altLang="en-US" sz="2000" dirty="0">
              <a:solidFill>
                <a:srgbClr val="9C300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algn="just">
              <a:lnSpc>
                <a:spcPct val="150000"/>
              </a:lnSpc>
            </a:pPr>
            <a:r>
              <a:rPr lang="zh-CN" altLang="en-US" dirty="0">
                <a:solidFill>
                  <a:srgbClr val="9C300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主要受货币政策、流动性的影响。</a:t>
            </a:r>
            <a:endParaRPr lang="zh-CN" altLang="en-US" dirty="0">
              <a:solidFill>
                <a:srgbClr val="9C300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algn="just">
              <a:lnSpc>
                <a:spcPct val="150000"/>
              </a:lnSpc>
            </a:pPr>
            <a:r>
              <a:rPr lang="zh-CN" altLang="en-US" dirty="0">
                <a:solidFill>
                  <a:srgbClr val="9C300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可以大致理解为资金成本。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F57316-5E1C-4EA0-9F16-99084F94860B}"/>
              </a:ext>
            </a:extLst>
          </p:cNvPr>
          <p:cNvSpPr txBox="1"/>
          <p:nvPr/>
        </p:nvSpPr>
        <p:spPr>
          <a:xfrm>
            <a:off x="4283968" y="1448868"/>
            <a:ext cx="4320480" cy="13360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algn="ctr">
              <a:lnSpc>
                <a:spcPct val="150000"/>
              </a:lnSpc>
            </a:pPr>
            <a:r>
              <a:rPr lang="zh-CN" altLang="en-US" sz="2000" dirty="0">
                <a:solidFill>
                  <a:srgbClr val="9C300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长端利率</a:t>
            </a:r>
            <a:endParaRPr lang="zh-CN" altLang="en-US" sz="2000" dirty="0">
              <a:solidFill>
                <a:srgbClr val="9C300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algn="just">
              <a:lnSpc>
                <a:spcPct val="150000"/>
              </a:lnSpc>
            </a:pPr>
            <a:r>
              <a:rPr lang="zh-CN" altLang="en-US" dirty="0">
                <a:solidFill>
                  <a:srgbClr val="9C300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主要受经济增长预期的影响。</a:t>
            </a:r>
            <a:endParaRPr lang="zh-CN" altLang="en-US" dirty="0">
              <a:solidFill>
                <a:srgbClr val="9C300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algn="just">
              <a:lnSpc>
                <a:spcPct val="150000"/>
              </a:lnSpc>
            </a:pPr>
            <a:r>
              <a:rPr lang="zh-CN" altLang="en-US" dirty="0">
                <a:solidFill>
                  <a:srgbClr val="9C300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可以大致理解为未来的收益，盈利预期。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AE1223-9925-4E94-8DCD-E19D41C13226}"/>
              </a:ext>
            </a:extLst>
          </p:cNvPr>
          <p:cNvSpPr txBox="1"/>
          <p:nvPr/>
        </p:nvSpPr>
        <p:spPr>
          <a:xfrm>
            <a:off x="1259632" y="833337"/>
            <a:ext cx="7832321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一般情况下，短端国债利率与长端国债利率的形成机制：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779D9-9292-4984-A3B0-41E5D0252C15}"/>
              </a:ext>
            </a:extLst>
          </p:cNvPr>
          <p:cNvSpPr/>
          <p:nvPr/>
        </p:nvSpPr>
        <p:spPr>
          <a:xfrm>
            <a:off x="66912" y="3423138"/>
            <a:ext cx="8856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注意：“一般情况”，就是不考虑国债违约、货币突然大幅贬值等极端情况。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我们把短端一年期国债收益率、长端十年期国债收益率以及上证指数放在一起看，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就可以很好地理解股市，并有助于我们发现拐点。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C05814-A02D-421D-971B-5BAD4ED0D491}"/>
              </a:ext>
            </a:extLst>
          </p:cNvPr>
          <p:cNvSpPr/>
          <p:nvPr/>
        </p:nvSpPr>
        <p:spPr>
          <a:xfrm>
            <a:off x="611560" y="37845"/>
            <a:ext cx="6563963" cy="58041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通过债券市场解读市场预期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705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1AAC7F29-8530-41FE-8058-117505E1F572}"/>
              </a:ext>
            </a:extLst>
          </p:cNvPr>
          <p:cNvSpPr txBox="1"/>
          <p:nvPr/>
        </p:nvSpPr>
        <p:spPr>
          <a:xfrm>
            <a:off x="771938" y="267494"/>
            <a:ext cx="652243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2007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年下半年，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因资金成本上涨和盈利预期不再提升，上证指数冲高回落</a:t>
            </a:r>
          </a:p>
          <a:p>
            <a:pPr algn="l"/>
            <a:endParaRPr lang="zh-CN" altLang="en-US" sz="2000" b="1" dirty="0">
              <a:solidFill>
                <a:schemeClr val="tx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5663FE-754A-40F6-BCF5-783E4EF228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938" y="713579"/>
            <a:ext cx="7600124" cy="42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23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1AAC7F29-8530-41FE-8058-117505E1F572}"/>
              </a:ext>
            </a:extLst>
          </p:cNvPr>
          <p:cNvSpPr txBox="1"/>
          <p:nvPr/>
        </p:nvSpPr>
        <p:spPr>
          <a:xfrm>
            <a:off x="827584" y="282950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2015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月中下旬，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因资金成本跳升和盈利预期下降，上证指数迅速回落</a:t>
            </a:r>
          </a:p>
          <a:p>
            <a:pPr algn="l"/>
            <a:endParaRPr lang="zh-CN" altLang="en-US" sz="2000" b="1" dirty="0">
              <a:solidFill>
                <a:schemeClr val="tx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34A53C-C76F-44E0-94EE-1FC0B9B193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477" y="699541"/>
            <a:ext cx="7979045" cy="428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59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F035AF1-B068-427A-9FD7-FDEFF791B9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576" y="843558"/>
            <a:ext cx="7380511" cy="403244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AAC7F29-8530-41FE-8058-117505E1F572}"/>
              </a:ext>
            </a:extLst>
          </p:cNvPr>
          <p:cNvSpPr txBox="1"/>
          <p:nvPr/>
        </p:nvSpPr>
        <p:spPr>
          <a:xfrm>
            <a:off x="857880" y="200199"/>
            <a:ext cx="5370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国债与中国成长股</a:t>
            </a:r>
          </a:p>
        </p:txBody>
      </p:sp>
    </p:spTree>
    <p:extLst>
      <p:ext uri="{BB962C8B-B14F-4D97-AF65-F5344CB8AC3E}">
        <p14:creationId xmlns:p14="http://schemas.microsoft.com/office/powerpoint/2010/main" val="787371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1AAC7F29-8530-41FE-8058-117505E1F572}"/>
              </a:ext>
            </a:extLst>
          </p:cNvPr>
          <p:cNvSpPr txBox="1"/>
          <p:nvPr/>
        </p:nvSpPr>
        <p:spPr>
          <a:xfrm>
            <a:off x="857880" y="200199"/>
            <a:ext cx="5370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宏观投资，四指标之一，通胀预期（货币幻觉）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E662FA-B256-40E6-8236-B11555E47F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576" y="752113"/>
            <a:ext cx="721861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92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BA05F8-D8B4-498A-A742-6AF466A8A164}"/>
              </a:ext>
            </a:extLst>
          </p:cNvPr>
          <p:cNvSpPr txBox="1"/>
          <p:nvPr/>
        </p:nvSpPr>
        <p:spPr>
          <a:xfrm>
            <a:off x="857880" y="200199"/>
            <a:ext cx="5370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宏观投资，四指标之二，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VIX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（市场情绪）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EF1EC9-65C3-4561-9BC7-98B1EFCC4F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948" y="771550"/>
            <a:ext cx="7668344" cy="390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61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BA05F8-D8B4-498A-A742-6AF466A8A164}"/>
              </a:ext>
            </a:extLst>
          </p:cNvPr>
          <p:cNvSpPr txBox="1"/>
          <p:nvPr/>
        </p:nvSpPr>
        <p:spPr>
          <a:xfrm>
            <a:off x="857880" y="200199"/>
            <a:ext cx="601837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宏观投资，四指标之三，美国国债收益率（货币政策）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246DA8-975D-4166-AA80-B1C49C905C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279" y="850547"/>
            <a:ext cx="8057442" cy="409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E34F23-DCA0-4897-A560-555155A66ED2}"/>
              </a:ext>
            </a:extLst>
          </p:cNvPr>
          <p:cNvSpPr/>
          <p:nvPr/>
        </p:nvSpPr>
        <p:spPr>
          <a:xfrm>
            <a:off x="2051720" y="120359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金融市场基础知识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证券市场基本法律法规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投资银行业务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发布证券研究报告业务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证券投资顾问业务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61F3AE-BFF2-40E7-BD55-CD8EE955CAE2}"/>
              </a:ext>
            </a:extLst>
          </p:cNvPr>
          <p:cNvSpPr txBox="1"/>
          <p:nvPr/>
        </p:nvSpPr>
        <p:spPr>
          <a:xfrm>
            <a:off x="857880" y="200199"/>
            <a:ext cx="5370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证券基本知识</a:t>
            </a:r>
          </a:p>
        </p:txBody>
      </p:sp>
    </p:spTree>
    <p:extLst>
      <p:ext uri="{BB962C8B-B14F-4D97-AF65-F5344CB8AC3E}">
        <p14:creationId xmlns:p14="http://schemas.microsoft.com/office/powerpoint/2010/main" val="313761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BA05F8-D8B4-498A-A742-6AF466A8A164}"/>
              </a:ext>
            </a:extLst>
          </p:cNvPr>
          <p:cNvSpPr txBox="1"/>
          <p:nvPr/>
        </p:nvSpPr>
        <p:spPr>
          <a:xfrm>
            <a:off x="857880" y="200199"/>
            <a:ext cx="5370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宏观投资，四指标之四，美元指数（全球流动性）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46972D-D781-4A92-8B0C-3B45B62816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699542"/>
            <a:ext cx="8244408" cy="41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16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Title 1"/>
          <p:cNvSpPr txBox="1"/>
          <p:nvPr/>
        </p:nvSpPr>
        <p:spPr>
          <a:xfrm>
            <a:off x="857885" y="200025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做投资要突破四重幻象</a:t>
            </a:r>
            <a:endParaRPr lang="en-US" altLang="zh-CN" sz="1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4" name="图形 3" descr="牛仔">
            <a:extLst>
              <a:ext uri="{FF2B5EF4-FFF2-40B4-BE49-F238E27FC236}">
                <a16:creationId xmlns:a16="http://schemas.microsoft.com/office/drawing/2014/main" id="{035D0BFC-EA0E-4E1B-B8A7-B2D2C6DDA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624" y="1059582"/>
            <a:ext cx="914400" cy="914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A797298-E068-42F2-90D5-BE7C0B93AE7B}"/>
              </a:ext>
            </a:extLst>
          </p:cNvPr>
          <p:cNvSpPr txBox="1"/>
          <p:nvPr/>
        </p:nvSpPr>
        <p:spPr>
          <a:xfrm>
            <a:off x="2771800" y="1326917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US" altLang="zh-CN" sz="1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3C5CB24-5259-45B1-B114-1FD8BE2D7F3E}"/>
              </a:ext>
            </a:extLst>
          </p:cNvPr>
          <p:cNvSpPr/>
          <p:nvPr/>
        </p:nvSpPr>
        <p:spPr>
          <a:xfrm>
            <a:off x="2411760" y="915566"/>
            <a:ext cx="5040560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、投资者自己的预期；</a:t>
            </a: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、卖方分析师的预期；</a:t>
            </a: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、买方交易员的预期；</a:t>
            </a: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、管理层的预期。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穿透“我人四相”，方见“市场本来规律”。</a:t>
            </a:r>
          </a:p>
        </p:txBody>
      </p:sp>
    </p:spTree>
    <p:extLst>
      <p:ext uri="{BB962C8B-B14F-4D97-AF65-F5344CB8AC3E}">
        <p14:creationId xmlns:p14="http://schemas.microsoft.com/office/powerpoint/2010/main" val="392255022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Title 1"/>
          <p:cNvSpPr txBox="1"/>
          <p:nvPr/>
        </p:nvSpPr>
        <p:spPr>
          <a:xfrm>
            <a:off x="857885" y="200025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投资领域，三个关键问题？</a:t>
            </a:r>
            <a:endParaRPr lang="en-US" altLang="zh-CN" sz="1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4" name="图形 3" descr="牛仔">
            <a:extLst>
              <a:ext uri="{FF2B5EF4-FFF2-40B4-BE49-F238E27FC236}">
                <a16:creationId xmlns:a16="http://schemas.microsoft.com/office/drawing/2014/main" id="{035D0BFC-EA0E-4E1B-B8A7-B2D2C6DDA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624" y="1059582"/>
            <a:ext cx="914400" cy="91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3C5CB24-5259-45B1-B114-1FD8BE2D7F3E}"/>
              </a:ext>
            </a:extLst>
          </p:cNvPr>
          <p:cNvSpPr/>
          <p:nvPr/>
        </p:nvSpPr>
        <p:spPr>
          <a:xfrm>
            <a:off x="2411760" y="891634"/>
            <a:ext cx="4572000" cy="216469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、流动性是紧是松？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2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、市场风格在哪里？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3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、筹码往哪里集中？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2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3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，是寻找投资者共识的过程。共识的形成，需要什么？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98849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Title 1"/>
          <p:cNvSpPr txBox="1"/>
          <p:nvPr/>
        </p:nvSpPr>
        <p:spPr>
          <a:xfrm>
            <a:off x="857885" y="200025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投资收益是人生三观的变现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4" name="图形 3" descr="牛仔">
            <a:extLst>
              <a:ext uri="{FF2B5EF4-FFF2-40B4-BE49-F238E27FC236}">
                <a16:creationId xmlns:a16="http://schemas.microsoft.com/office/drawing/2014/main" id="{035D0BFC-EA0E-4E1B-B8A7-B2D2C6DDA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624" y="1059582"/>
            <a:ext cx="914400" cy="91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3C5CB24-5259-45B1-B114-1FD8BE2D7F3E}"/>
              </a:ext>
            </a:extLst>
          </p:cNvPr>
          <p:cNvSpPr/>
          <p:nvPr/>
        </p:nvSpPr>
        <p:spPr>
          <a:xfrm>
            <a:off x="2483768" y="987574"/>
            <a:ext cx="554461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  金融市场是相生相克的。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  仓位分布、持仓比例，体现的是对世界的认知。</a:t>
            </a: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  知识改变命运，投资实现自由。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indent="266700">
              <a:spcBef>
                <a:spcPts val="375"/>
              </a:spcBef>
              <a:spcAft>
                <a:spcPts val="375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  穿透研究一类资产，即受益终身。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97AF0B-2502-4083-A336-BE2A7291995B}"/>
              </a:ext>
            </a:extLst>
          </p:cNvPr>
          <p:cNvSpPr/>
          <p:nvPr/>
        </p:nvSpPr>
        <p:spPr>
          <a:xfrm>
            <a:off x="791580" y="416146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理论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干货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投资体系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交易策略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投资哲学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人生经验经历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运气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赚钱</a:t>
            </a:r>
            <a:endParaRPr lang="zh-CN" altLang="en-US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0186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Time Will Tel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4781" y="0"/>
            <a:ext cx="336542" cy="336420"/>
          </a:xfrm>
          <a:prstGeom prst="rect">
            <a:avLst/>
          </a:prstGeom>
        </p:spPr>
      </p:pic>
      <p:sp>
        <p:nvSpPr>
          <p:cNvPr id="1049208" name="矩形 14"/>
          <p:cNvSpPr/>
          <p:nvPr/>
        </p:nvSpPr>
        <p:spPr>
          <a:xfrm>
            <a:off x="2411761" y="1285589"/>
            <a:ext cx="6732240" cy="1934233"/>
          </a:xfrm>
          <a:prstGeom prst="rect">
            <a:avLst/>
          </a:prstGeom>
          <a:solidFill>
            <a:srgbClr val="D5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209" name="平行四边形 13"/>
          <p:cNvSpPr/>
          <p:nvPr/>
        </p:nvSpPr>
        <p:spPr>
          <a:xfrm>
            <a:off x="-633060" y="1285589"/>
            <a:ext cx="4073415" cy="2366272"/>
          </a:xfrm>
          <a:prstGeom prst="parallelogram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210" name="Rectangle 3"/>
          <p:cNvSpPr txBox="1">
            <a:spLocks noChangeArrowheads="1"/>
          </p:cNvSpPr>
          <p:nvPr/>
        </p:nvSpPr>
        <p:spPr>
          <a:xfrm>
            <a:off x="3310069" y="1599437"/>
            <a:ext cx="5671494" cy="502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感谢聆听！</a:t>
            </a:r>
            <a:endParaRPr lang="en-US" altLang="zh-CN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微信号：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huaherogu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45740" name="直接连接符 5"/>
          <p:cNvCxnSpPr>
            <a:cxnSpLocks noChangeShapeType="1"/>
          </p:cNvCxnSpPr>
          <p:nvPr/>
        </p:nvCxnSpPr>
        <p:spPr bwMode="auto">
          <a:xfrm flipH="1">
            <a:off x="3359304" y="2427734"/>
            <a:ext cx="5491972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ffectLst/>
        </p:spPr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8" name="文本框 76">
            <a:extLst>
              <a:ext uri="{FF2B5EF4-FFF2-40B4-BE49-F238E27FC236}">
                <a16:creationId xmlns:a16="http://schemas.microsoft.com/office/drawing/2014/main" id="{90557F73-B105-4B5F-B4C2-5F93FD72AE73}"/>
              </a:ext>
            </a:extLst>
          </p:cNvPr>
          <p:cNvSpPr txBox="1"/>
          <p:nvPr/>
        </p:nvSpPr>
        <p:spPr>
          <a:xfrm>
            <a:off x="6948264" y="3611690"/>
            <a:ext cx="18722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ln>
                  <a:noFill/>
                </a:ln>
                <a:solidFill>
                  <a:srgbClr val="584B3F"/>
                </a:solidFill>
                <a:latin typeface="微软雅黑" pitchFamily="34" charset="-122"/>
                <a:ea typeface="微软雅黑" pitchFamily="34" charset="-122"/>
              </a:rPr>
              <a:t>万联证券 古振华</a:t>
            </a:r>
            <a:endParaRPr lang="en-US" altLang="zh-CN" sz="1600" b="1" dirty="0">
              <a:ln>
                <a:noFill/>
              </a:ln>
              <a:solidFill>
                <a:srgbClr val="584B3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b="1" dirty="0">
                <a:ln>
                  <a:noFill/>
                </a:ln>
                <a:solidFill>
                  <a:srgbClr val="584B3F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600" b="1" dirty="0">
                <a:ln>
                  <a:noFill/>
                </a:ln>
                <a:solidFill>
                  <a:srgbClr val="584B3F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b="1" dirty="0">
                <a:solidFill>
                  <a:srgbClr val="584B3F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600" b="1" dirty="0">
                <a:ln>
                  <a:noFill/>
                </a:ln>
                <a:solidFill>
                  <a:srgbClr val="584B3F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E21473-C987-4561-9539-21B13F3AEC48}"/>
              </a:ext>
            </a:extLst>
          </p:cNvPr>
          <p:cNvSpPr txBox="1"/>
          <p:nvPr/>
        </p:nvSpPr>
        <p:spPr>
          <a:xfrm>
            <a:off x="857880" y="200199"/>
            <a:ext cx="5370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证券基本知识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E79373-8F75-4313-B02D-679E8A20CF1E}"/>
              </a:ext>
            </a:extLst>
          </p:cNvPr>
          <p:cNvSpPr/>
          <p:nvPr/>
        </p:nvSpPr>
        <p:spPr>
          <a:xfrm>
            <a:off x="2051720" y="120359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西游记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吴承恩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股民的眼泪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张化桥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投资中最简单的事情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邱国鹭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经济学通识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薛兆丰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776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E21473-C987-4561-9539-21B13F3AEC48}"/>
              </a:ext>
            </a:extLst>
          </p:cNvPr>
          <p:cNvSpPr txBox="1"/>
          <p:nvPr/>
        </p:nvSpPr>
        <p:spPr>
          <a:xfrm>
            <a:off x="857880" y="200199"/>
            <a:ext cx="5370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证券基本知识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E79373-8F75-4313-B02D-679E8A20CF1E}"/>
              </a:ext>
            </a:extLst>
          </p:cNvPr>
          <p:cNvSpPr/>
          <p:nvPr/>
        </p:nvSpPr>
        <p:spPr>
          <a:xfrm>
            <a:off x="1979712" y="863590"/>
            <a:ext cx="5184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巴菲特的护城河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帕特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多尔西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穷查理宝典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彼得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考夫曼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光荣与梦想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曼彻斯特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黑天鹅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纳西姆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尼古拉斯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塔勒布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乌合之众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古斯塔夫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勒庞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达利欧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战争经济学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波斯特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37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 txBox="1"/>
          <p:nvPr/>
        </p:nvSpPr>
        <p:spPr>
          <a:xfrm>
            <a:off x="857880" y="200199"/>
            <a:ext cx="5370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dist"/>
            <a:r>
              <a:rPr lang="zh-CN" altLang="en-US" sz="1800" b="1" dirty="0">
                <a:solidFill>
                  <a:schemeClr val="tx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理解全球数据之间的驱动关系、领先与滞后关系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graphicFrame>
        <p:nvGraphicFramePr>
          <p:cNvPr id="9" name="内容占位符 9">
            <a:extLst>
              <a:ext uri="{FF2B5EF4-FFF2-40B4-BE49-F238E27FC236}">
                <a16:creationId xmlns:a16="http://schemas.microsoft.com/office/drawing/2014/main" id="{D4D5B9CA-ACC6-4006-94D3-34AE4590B3EA}"/>
              </a:ext>
            </a:extLst>
          </p:cNvPr>
          <p:cNvGraphicFramePr>
            <a:graphicFrameLocks/>
          </p:cNvGraphicFramePr>
          <p:nvPr/>
        </p:nvGraphicFramePr>
        <p:xfrm>
          <a:off x="324815" y="522582"/>
          <a:ext cx="7886700" cy="3041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C9CD9B5D-B1C6-47B8-8ACA-400DC4CE9AD2}"/>
              </a:ext>
            </a:extLst>
          </p:cNvPr>
          <p:cNvGrpSpPr/>
          <p:nvPr/>
        </p:nvGrpSpPr>
        <p:grpSpPr>
          <a:xfrm>
            <a:off x="3440427" y="3111734"/>
            <a:ext cx="1264409" cy="1264409"/>
            <a:chOff x="4069553" y="189446"/>
            <a:chExt cx="1685878" cy="1685878"/>
          </a:xfrm>
        </p:grpSpPr>
        <p:sp>
          <p:nvSpPr>
            <p:cNvPr id="11" name="形状 10">
              <a:extLst>
                <a:ext uri="{FF2B5EF4-FFF2-40B4-BE49-F238E27FC236}">
                  <a16:creationId xmlns:a16="http://schemas.microsoft.com/office/drawing/2014/main" id="{0AABE940-3D50-4597-938C-C9B3D8DF3813}"/>
                </a:ext>
              </a:extLst>
            </p:cNvPr>
            <p:cNvSpPr/>
            <p:nvPr/>
          </p:nvSpPr>
          <p:spPr>
            <a:xfrm rot="20700000">
              <a:off x="4069553" y="189446"/>
              <a:ext cx="1685878" cy="1685878"/>
            </a:xfrm>
            <a:prstGeom prst="gear6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形状 4">
              <a:extLst>
                <a:ext uri="{FF2B5EF4-FFF2-40B4-BE49-F238E27FC236}">
                  <a16:creationId xmlns:a16="http://schemas.microsoft.com/office/drawing/2014/main" id="{5031567E-EF18-4610-BF0F-361A58FF34D7}"/>
                </a:ext>
              </a:extLst>
            </p:cNvPr>
            <p:cNvSpPr txBox="1"/>
            <p:nvPr/>
          </p:nvSpPr>
          <p:spPr>
            <a:xfrm>
              <a:off x="4439316" y="559208"/>
              <a:ext cx="946353" cy="946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575" tIns="28575" rIns="28575" bIns="28575" numCol="1" spcCol="1270" anchor="ctr" anchorCtr="0">
              <a:noAutofit/>
            </a:bodyPr>
            <a:lstStyle/>
            <a:p>
              <a:pPr algn="ctr" defTabSz="10001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大宗商品</a:t>
              </a:r>
            </a:p>
          </p:txBody>
        </p:sp>
      </p:grpSp>
      <p:sp>
        <p:nvSpPr>
          <p:cNvPr id="13" name="形状 12">
            <a:extLst>
              <a:ext uri="{FF2B5EF4-FFF2-40B4-BE49-F238E27FC236}">
                <a16:creationId xmlns:a16="http://schemas.microsoft.com/office/drawing/2014/main" id="{0ACD7C3E-234D-4A7D-8279-2C3306FEC0C2}"/>
              </a:ext>
            </a:extLst>
          </p:cNvPr>
          <p:cNvSpPr/>
          <p:nvPr/>
        </p:nvSpPr>
        <p:spPr>
          <a:xfrm>
            <a:off x="3166718" y="2970716"/>
            <a:ext cx="1650203" cy="1650203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E7732A0-D48A-480D-AC7D-CA6440256724}"/>
              </a:ext>
            </a:extLst>
          </p:cNvPr>
          <p:cNvGrpSpPr/>
          <p:nvPr/>
        </p:nvGrpSpPr>
        <p:grpSpPr>
          <a:xfrm>
            <a:off x="2291904" y="2273092"/>
            <a:ext cx="1290482" cy="1290482"/>
            <a:chOff x="3105818" y="1376513"/>
            <a:chExt cx="1720642" cy="1720642"/>
          </a:xfrm>
          <a:solidFill>
            <a:srgbClr val="C00000"/>
          </a:solidFill>
        </p:grpSpPr>
        <p:sp>
          <p:nvSpPr>
            <p:cNvPr id="15" name="形状 14">
              <a:extLst>
                <a:ext uri="{FF2B5EF4-FFF2-40B4-BE49-F238E27FC236}">
                  <a16:creationId xmlns:a16="http://schemas.microsoft.com/office/drawing/2014/main" id="{88F8A373-DF74-4926-A58E-2F41D8D7DD45}"/>
                </a:ext>
              </a:extLst>
            </p:cNvPr>
            <p:cNvSpPr/>
            <p:nvPr/>
          </p:nvSpPr>
          <p:spPr>
            <a:xfrm>
              <a:off x="3105818" y="1376513"/>
              <a:ext cx="1720642" cy="1720642"/>
            </a:xfrm>
            <a:prstGeom prst="gear6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形状 4">
              <a:extLst>
                <a:ext uri="{FF2B5EF4-FFF2-40B4-BE49-F238E27FC236}">
                  <a16:creationId xmlns:a16="http://schemas.microsoft.com/office/drawing/2014/main" id="{8914902F-81CB-48A9-ADEC-C5F570D1BDF6}"/>
                </a:ext>
              </a:extLst>
            </p:cNvPr>
            <p:cNvSpPr txBox="1"/>
            <p:nvPr/>
          </p:nvSpPr>
          <p:spPr>
            <a:xfrm>
              <a:off x="3538995" y="1812308"/>
              <a:ext cx="854288" cy="84905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575" tIns="28575" rIns="28575" bIns="28575" numCol="1" spcCol="1270" anchor="ctr" anchorCtr="0">
              <a:noAutofit/>
            </a:bodyPr>
            <a:lstStyle/>
            <a:p>
              <a:pPr algn="ctr" defTabSz="10001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黄金</a:t>
              </a:r>
            </a:p>
          </p:txBody>
        </p:sp>
      </p:grpSp>
      <p:sp>
        <p:nvSpPr>
          <p:cNvPr id="17" name="箭头: 环形 16">
            <a:extLst>
              <a:ext uri="{FF2B5EF4-FFF2-40B4-BE49-F238E27FC236}">
                <a16:creationId xmlns:a16="http://schemas.microsoft.com/office/drawing/2014/main" id="{45240493-FEBA-46BE-A056-465F2DE52C26}"/>
              </a:ext>
            </a:extLst>
          </p:cNvPr>
          <p:cNvSpPr/>
          <p:nvPr/>
        </p:nvSpPr>
        <p:spPr>
          <a:xfrm>
            <a:off x="2036097" y="2015191"/>
            <a:ext cx="1779251" cy="1779251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23A73A-AA13-439A-ACD5-E1DDC2C1ECFC}"/>
              </a:ext>
            </a:extLst>
          </p:cNvPr>
          <p:cNvGrpSpPr/>
          <p:nvPr/>
        </p:nvGrpSpPr>
        <p:grpSpPr>
          <a:xfrm>
            <a:off x="5036347" y="3105890"/>
            <a:ext cx="2038163" cy="1793162"/>
            <a:chOff x="4078369" y="1842212"/>
            <a:chExt cx="2695518" cy="2399194"/>
          </a:xfrm>
          <a:solidFill>
            <a:srgbClr val="9C3009"/>
          </a:solidFill>
        </p:grpSpPr>
        <p:sp>
          <p:nvSpPr>
            <p:cNvPr id="19" name="形状 18">
              <a:extLst>
                <a:ext uri="{FF2B5EF4-FFF2-40B4-BE49-F238E27FC236}">
                  <a16:creationId xmlns:a16="http://schemas.microsoft.com/office/drawing/2014/main" id="{5A06EE99-4EDC-4BE3-8B2E-711CCF0AF0EC}"/>
                </a:ext>
              </a:extLst>
            </p:cNvPr>
            <p:cNvSpPr/>
            <p:nvPr/>
          </p:nvSpPr>
          <p:spPr>
            <a:xfrm>
              <a:off x="4078369" y="1842212"/>
              <a:ext cx="2695518" cy="2399194"/>
            </a:xfrm>
            <a:prstGeom prst="gear9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形状 4">
              <a:extLst>
                <a:ext uri="{FF2B5EF4-FFF2-40B4-BE49-F238E27FC236}">
                  <a16:creationId xmlns:a16="http://schemas.microsoft.com/office/drawing/2014/main" id="{D9DCFAAF-F1B1-4FC9-944D-05BE1431637D}"/>
                </a:ext>
              </a:extLst>
            </p:cNvPr>
            <p:cNvSpPr txBox="1"/>
            <p:nvPr/>
          </p:nvSpPr>
          <p:spPr>
            <a:xfrm>
              <a:off x="4635427" y="2434056"/>
              <a:ext cx="1602194" cy="120248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575" tIns="28575" rIns="28575" bIns="28575" numCol="1" spcCol="1270" anchor="ctr" anchorCtr="0">
              <a:noAutofit/>
            </a:bodyPr>
            <a:lstStyle/>
            <a:p>
              <a:pPr algn="ctr" defTabSz="10001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</a:t>
              </a:r>
            </a:p>
            <a:p>
              <a:pPr algn="ctr" defTabSz="10001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2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政治</a:t>
              </a:r>
              <a:endParaRPr lang="en-US" altLang="zh-CN" sz="22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形状 20">
            <a:extLst>
              <a:ext uri="{FF2B5EF4-FFF2-40B4-BE49-F238E27FC236}">
                <a16:creationId xmlns:a16="http://schemas.microsoft.com/office/drawing/2014/main" id="{2A96DAC4-782B-45E0-886E-0FC3D3551518}"/>
              </a:ext>
            </a:extLst>
          </p:cNvPr>
          <p:cNvSpPr/>
          <p:nvPr/>
        </p:nvSpPr>
        <p:spPr>
          <a:xfrm rot="18393736">
            <a:off x="4791334" y="3435029"/>
            <a:ext cx="1650203" cy="1650203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872456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41"/>
          <p:cNvGrpSpPr/>
          <p:nvPr/>
        </p:nvGrpSpPr>
        <p:grpSpPr>
          <a:xfrm>
            <a:off x="-1" y="1651830"/>
            <a:ext cx="9144000" cy="1814777"/>
            <a:chOff x="170694" y="177982"/>
            <a:chExt cx="3936003" cy="781165"/>
          </a:xfrm>
          <a:solidFill>
            <a:srgbClr val="D56464"/>
          </a:solidFill>
        </p:grpSpPr>
        <p:sp>
          <p:nvSpPr>
            <p:cNvPr id="1048676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77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78" name="矩形 45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79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680" name="文本框 6"/>
            <p:cNvSpPr txBox="1"/>
            <p:nvPr/>
          </p:nvSpPr>
          <p:spPr>
            <a:xfrm>
              <a:off x="650907" y="284178"/>
              <a:ext cx="569115" cy="54338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itchFamily="34" charset="0"/>
                </a:rPr>
                <a:t>02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itchFamily="34" charset="0"/>
              </a:endParaRPr>
            </a:p>
          </p:txBody>
        </p:sp>
      </p:grpSp>
      <p:sp>
        <p:nvSpPr>
          <p:cNvPr id="1048681" name="TextBox 48"/>
          <p:cNvSpPr txBox="1"/>
          <p:nvPr/>
        </p:nvSpPr>
        <p:spPr>
          <a:xfrm>
            <a:off x="2987501" y="2211870"/>
            <a:ext cx="5050408" cy="62325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证券交易的理念</a:t>
            </a:r>
          </a:p>
        </p:txBody>
      </p:sp>
      <p:grpSp>
        <p:nvGrpSpPr>
          <p:cNvPr id="102" name="组合 9"/>
          <p:cNvGrpSpPr/>
          <p:nvPr/>
        </p:nvGrpSpPr>
        <p:grpSpPr>
          <a:xfrm>
            <a:off x="5940152" y="1274820"/>
            <a:ext cx="432048" cy="432834"/>
            <a:chOff x="6084168" y="1274820"/>
            <a:chExt cx="432048" cy="432834"/>
          </a:xfrm>
        </p:grpSpPr>
        <p:sp>
          <p:nvSpPr>
            <p:cNvPr id="1048682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683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03" name="组合 12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048684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685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04" name="组合 15"/>
          <p:cNvGrpSpPr/>
          <p:nvPr/>
        </p:nvGrpSpPr>
        <p:grpSpPr>
          <a:xfrm>
            <a:off x="5292080" y="1274820"/>
            <a:ext cx="432833" cy="432834"/>
            <a:chOff x="5436096" y="1274820"/>
            <a:chExt cx="432833" cy="432834"/>
          </a:xfrm>
        </p:grpSpPr>
        <p:sp>
          <p:nvSpPr>
            <p:cNvPr id="1048686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687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05" name="组合 18"/>
          <p:cNvGrpSpPr/>
          <p:nvPr/>
        </p:nvGrpSpPr>
        <p:grpSpPr>
          <a:xfrm>
            <a:off x="3347864" y="1274820"/>
            <a:ext cx="432833" cy="432834"/>
            <a:chOff x="3491880" y="1274820"/>
            <a:chExt cx="432833" cy="432834"/>
          </a:xfrm>
        </p:grpSpPr>
        <p:sp>
          <p:nvSpPr>
            <p:cNvPr id="1048688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689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06" name="组合 21"/>
          <p:cNvGrpSpPr/>
          <p:nvPr/>
        </p:nvGrpSpPr>
        <p:grpSpPr>
          <a:xfrm>
            <a:off x="3995936" y="1274820"/>
            <a:ext cx="432833" cy="432834"/>
            <a:chOff x="4139952" y="1274820"/>
            <a:chExt cx="432833" cy="432834"/>
          </a:xfrm>
        </p:grpSpPr>
        <p:sp>
          <p:nvSpPr>
            <p:cNvPr id="1048690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048691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9324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3" name="Shape 2012"/>
          <p:cNvSpPr/>
          <p:nvPr/>
        </p:nvSpPr>
        <p:spPr>
          <a:xfrm>
            <a:off x="5287471" y="1988354"/>
            <a:ext cx="2670810" cy="2442210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1048936" name="Shape 2017"/>
          <p:cNvSpPr/>
          <p:nvPr/>
        </p:nvSpPr>
        <p:spPr>
          <a:xfrm>
            <a:off x="1182196" y="1988354"/>
            <a:ext cx="2670810" cy="2435225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4288" tIns="14288" rIns="14288" bIns="14288" anchor="ctr"/>
          <a:lstStyle/>
          <a:p>
            <a:pPr lvl="0"/>
            <a:endParaRPr sz="1300"/>
          </a:p>
        </p:txBody>
      </p:sp>
      <p:sp>
        <p:nvSpPr>
          <p:cNvPr id="1048937" name="Shape 2017"/>
          <p:cNvSpPr/>
          <p:nvPr/>
        </p:nvSpPr>
        <p:spPr>
          <a:xfrm>
            <a:off x="3484961" y="2264130"/>
            <a:ext cx="2165927" cy="2165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5646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/>
          </a:p>
        </p:txBody>
      </p:sp>
      <p:sp>
        <p:nvSpPr>
          <p:cNvPr id="1048938" name="Shape 2021"/>
          <p:cNvSpPr/>
          <p:nvPr/>
        </p:nvSpPr>
        <p:spPr>
          <a:xfrm>
            <a:off x="1742308" y="2865932"/>
            <a:ext cx="1741450" cy="5486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央行的钱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942" name="Shape 2025"/>
          <p:cNvSpPr/>
          <p:nvPr/>
        </p:nvSpPr>
        <p:spPr>
          <a:xfrm>
            <a:off x="6036722" y="2898249"/>
            <a:ext cx="1734500" cy="38243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企业的钱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0" name="Group 2031"/>
          <p:cNvGrpSpPr/>
          <p:nvPr/>
        </p:nvGrpSpPr>
        <p:grpSpPr>
          <a:xfrm>
            <a:off x="743311" y="2752157"/>
            <a:ext cx="716614" cy="716614"/>
            <a:chOff x="0" y="0"/>
            <a:chExt cx="1910968" cy="1910968"/>
          </a:xfrm>
        </p:grpSpPr>
        <p:sp>
          <p:nvSpPr>
            <p:cNvPr id="1048946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1048947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300"/>
            </a:p>
          </p:txBody>
        </p:sp>
      </p:grpSp>
      <p:grpSp>
        <p:nvGrpSpPr>
          <p:cNvPr id="182" name="Group 2040"/>
          <p:cNvGrpSpPr/>
          <p:nvPr/>
        </p:nvGrpSpPr>
        <p:grpSpPr>
          <a:xfrm>
            <a:off x="7684075" y="2781940"/>
            <a:ext cx="716614" cy="716614"/>
            <a:chOff x="0" y="0"/>
            <a:chExt cx="1910968" cy="1910968"/>
          </a:xfrm>
        </p:grpSpPr>
        <p:sp>
          <p:nvSpPr>
            <p:cNvPr id="1048951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lvl="0"/>
              <a:endParaRPr sz="1300"/>
            </a:p>
          </p:txBody>
        </p:sp>
        <p:sp>
          <p:nvSpPr>
            <p:cNvPr id="1048952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300"/>
            </a:p>
          </p:txBody>
        </p:sp>
      </p:grpSp>
      <p:sp>
        <p:nvSpPr>
          <p:cNvPr id="1048953" name="Text Placeholder 5"/>
          <p:cNvSpPr txBox="1"/>
          <p:nvPr/>
        </p:nvSpPr>
        <p:spPr>
          <a:xfrm>
            <a:off x="3991952" y="3093035"/>
            <a:ext cx="1151616" cy="4752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投资</a:t>
            </a:r>
          </a:p>
        </p:txBody>
      </p:sp>
      <p:sp>
        <p:nvSpPr>
          <p:cNvPr id="1048900" name="Title 1"/>
          <p:cNvSpPr txBox="1"/>
          <p:nvPr/>
        </p:nvSpPr>
        <p:spPr>
          <a:xfrm>
            <a:off x="2053503" y="1280083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您想赚谁的钱？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BC600-18C4-4505-A1B6-59B8C0116538}"/>
              </a:ext>
            </a:extLst>
          </p:cNvPr>
          <p:cNvSpPr txBox="1"/>
          <p:nvPr/>
        </p:nvSpPr>
        <p:spPr>
          <a:xfrm>
            <a:off x="857885" y="200025"/>
            <a:ext cx="5834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思考</a:t>
            </a:r>
          </a:p>
        </p:txBody>
      </p:sp>
      <p:pic>
        <p:nvPicPr>
          <p:cNvPr id="4" name="图形 3" descr="牛仔">
            <a:extLst>
              <a:ext uri="{FF2B5EF4-FFF2-40B4-BE49-F238E27FC236}">
                <a16:creationId xmlns:a16="http://schemas.microsoft.com/office/drawing/2014/main" id="{CBD4F667-8B94-4E9A-90EA-47FFA074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624" y="10595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624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1184</Words>
  <Application>Microsoft Office PowerPoint</Application>
  <PresentationFormat>全屏显示(16:9)</PresentationFormat>
  <Paragraphs>185</Paragraphs>
  <Slides>44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Roboto Light</vt:lpstr>
      <vt:lpstr>U.S. 101</vt:lpstr>
      <vt:lpstr>宋体</vt:lpstr>
      <vt:lpstr>微软雅黑</vt:lpstr>
      <vt:lpstr>微软雅黑 Light</vt:lpstr>
      <vt:lpstr>Arial</vt:lpstr>
      <vt:lpstr>Calibri</vt:lpstr>
      <vt:lpstr>Calibri Light</vt:lpstr>
      <vt:lpstr>Impact</vt:lpstr>
      <vt:lpstr>Wingdings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古振华</cp:lastModifiedBy>
  <cp:revision>114</cp:revision>
  <dcterms:created xsi:type="dcterms:W3CDTF">2020-01-04T03:19:00Z</dcterms:created>
  <dcterms:modified xsi:type="dcterms:W3CDTF">2020-10-09T08:34:52Z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